
<file path=[Content_Types].xml><?xml version="1.0" encoding="utf-8"?>
<Types xmlns="http://schemas.openxmlformats.org/package/2006/content-types">
  <Default Extension="png" ContentType="image/png"/>
  <Default Extension="gif" ContentType="image/gif"/>
  <Default Extension="jpeg" ContentType="image/jpeg"/>
  <Default Extension="JPG" ContentType="image/.jp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86" r:id="rId3"/>
    <p:sldId id="449" r:id="rId4"/>
    <p:sldId id="448" r:id="rId6"/>
    <p:sldId id="473" r:id="rId7"/>
    <p:sldId id="472" r:id="rId8"/>
    <p:sldId id="471" r:id="rId9"/>
    <p:sldId id="469" r:id="rId10"/>
    <p:sldId id="380" r:id="rId11"/>
    <p:sldId id="381" r:id="rId12"/>
    <p:sldId id="310" r:id="rId13"/>
    <p:sldId id="258" r:id="rId14"/>
    <p:sldId id="457" r:id="rId15"/>
    <p:sldId id="455" r:id="rId16"/>
    <p:sldId id="414" r:id="rId17"/>
    <p:sldId id="256" r:id="rId18"/>
    <p:sldId id="439" r:id="rId19"/>
  </p:sldIdLst>
  <p:sldSz cx="12192000" cy="6858000"/>
  <p:notesSz cx="6858000" cy="9144000"/>
  <p:embeddedFontLst>
    <p:embeddedFont>
      <p:font typeface="SimSun" panose="02010600030101010101" pitchFamily="2" charset="-122"/>
      <p:regular r:id="rId24"/>
    </p:embeddedFont>
    <p:embeddedFont>
      <p:font typeface="Calibri" panose="020F0502020204030204"/>
      <p:regular r:id="rId25"/>
    </p:embeddedFont>
    <p:embeddedFont>
      <p:font typeface="Impact" panose="020B0806030902050204" pitchFamily="34" charset="0"/>
      <p:regular r:id="rId26"/>
    </p:embeddedFont>
    <p:embeddedFont>
      <p:font typeface="Impact" panose="020B0806030902050204"/>
      <p:regular r:id="rId27"/>
    </p:embeddedFont>
    <p:embeddedFont>
      <p:font typeface="Cambria Math" panose="02040503050406030204" pitchFamily="18" charset="0"/>
      <p:regular r:id="rId28"/>
    </p:embeddedFont>
    <p:embeddedFont>
      <p:font typeface="EB Garamond ExtraBold" panose="00000900000000000000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impong Opoku-Nkansah" initials="FON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A84F"/>
    <a:srgbClr val="EE0000"/>
    <a:srgbClr val="FFFF00"/>
    <a:srgbClr val="266390"/>
    <a:srgbClr val="FFC53C"/>
    <a:srgbClr val="6E6E6E"/>
    <a:srgbClr val="E4BA39"/>
    <a:srgbClr val="049605"/>
    <a:srgbClr val="FF99FF"/>
    <a:srgbClr val="A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0B66118-4DEC-42A6-89FC-CDB9E6AF3329}" styleName="Table_0">
    <a:wholeTbl>
      <a:tcTxStyle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Style>
        <a:tcBdr/>
        <a:fill>
          <a:solidFill>
            <a:schemeClr val="dk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/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92" d="100"/>
          <a:sy n="92" d="100"/>
        </p:scale>
        <p:origin x="2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font" Target="fonts/font6.fntdata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GIF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wdp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4.GIF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839790" y="1681164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839790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6172200" y="1681164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839790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39790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 dirty="0"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2.png"/><Relationship Id="rId3" Type="http://schemas.microsoft.com/office/2007/relationships/hdphoto" Target="../media/image27.wdp"/><Relationship Id="rId2" Type="http://schemas.openxmlformats.org/officeDocument/2006/relationships/image" Target="../media/image26.png"/><Relationship Id="rId1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2.png"/><Relationship Id="rId3" Type="http://schemas.microsoft.com/office/2007/relationships/hdphoto" Target="../media/image27.wdp"/><Relationship Id="rId2" Type="http://schemas.openxmlformats.org/officeDocument/2006/relationships/image" Target="../media/image26.png"/><Relationship Id="rId1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1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" Type="http://schemas.openxmlformats.org/officeDocument/2006/relationships/image" Target="../media/image12.jpe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36.png"/><Relationship Id="rId8" Type="http://schemas.openxmlformats.org/officeDocument/2006/relationships/image" Target="../media/image19.png"/><Relationship Id="rId7" Type="http://schemas.openxmlformats.org/officeDocument/2006/relationships/image" Target="../media/image1.png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7" Type="http://schemas.openxmlformats.org/officeDocument/2006/relationships/notesSlide" Target="../notesSlides/notesSlide4.xml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28.png"/><Relationship Id="rId14" Type="http://schemas.microsoft.com/office/2007/relationships/hdphoto" Target="../media/image27.wdp"/><Relationship Id="rId13" Type="http://schemas.openxmlformats.org/officeDocument/2006/relationships/image" Target="../media/image26.png"/><Relationship Id="rId12" Type="http://schemas.openxmlformats.org/officeDocument/2006/relationships/image" Target="../media/image30.png"/><Relationship Id="rId11" Type="http://schemas.openxmlformats.org/officeDocument/2006/relationships/image" Target="../media/image29.png"/><Relationship Id="rId10" Type="http://schemas.openxmlformats.org/officeDocument/2006/relationships/image" Target="../media/image2.png"/><Relationship Id="rId1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GIF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9.png"/><Relationship Id="rId8" Type="http://schemas.openxmlformats.org/officeDocument/2006/relationships/image" Target="../media/image18.png"/><Relationship Id="rId7" Type="http://schemas.openxmlformats.org/officeDocument/2006/relationships/image" Target="../media/image17.png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0" Type="http://schemas.openxmlformats.org/officeDocument/2006/relationships/slideLayout" Target="../slideLayouts/slideLayout6.xml"/><Relationship Id="rId1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9.png"/><Relationship Id="rId8" Type="http://schemas.openxmlformats.org/officeDocument/2006/relationships/image" Target="../media/image25.png"/><Relationship Id="rId7" Type="http://schemas.openxmlformats.org/officeDocument/2006/relationships/image" Target="../media/image24.png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0" Type="http://schemas.openxmlformats.org/officeDocument/2006/relationships/slideLayout" Target="../slideLayouts/slideLayout6.xml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96;p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362559" y="463785"/>
            <a:ext cx="1695554" cy="208030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9;p1"/>
          <p:cNvSpPr txBox="1"/>
          <p:nvPr/>
        </p:nvSpPr>
        <p:spPr>
          <a:xfrm>
            <a:off x="2653509" y="2968496"/>
            <a:ext cx="9077827" cy="2858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dirty="0">
                <a:solidFill>
                  <a:srgbClr val="274E13"/>
                </a:solidFill>
                <a:latin typeface="Impact" panose="020B080603090205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Department of Meteorology and Climate Science</a:t>
            </a:r>
            <a:r>
              <a:rPr lang="en-GB" sz="5400" b="1" dirty="0">
                <a:solidFill>
                  <a:srgbClr val="274E13"/>
                </a:solidFill>
                <a:latin typeface="Arial" panose="020B060402020202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,</a:t>
            </a:r>
            <a:endParaRPr lang="en-GB" sz="5400" b="1" dirty="0">
              <a:solidFill>
                <a:srgbClr val="274E13"/>
              </a:solidFill>
              <a:latin typeface="Arial" panose="020B0604020202020204" pitchFamily="34" charset="0"/>
              <a:ea typeface="Impact" panose="020B0806030902050204"/>
              <a:cs typeface="Arial" panose="020B0604020202020204" pitchFamily="34" charset="0"/>
              <a:sym typeface="Impact" panose="020B0806030902050204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 b="1" dirty="0">
                <a:solidFill>
                  <a:srgbClr val="274E13"/>
                </a:solidFill>
                <a:latin typeface="Arial" panose="020B060402020202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KNUST</a:t>
            </a:r>
            <a:r>
              <a:rPr lang="en-US" altLang="en-GB" sz="5400" b="1" dirty="0">
                <a:solidFill>
                  <a:srgbClr val="274E13"/>
                </a:solidFill>
                <a:latin typeface="Arial" panose="020B060402020202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.</a:t>
            </a:r>
            <a:endParaRPr lang="en-US" altLang="en-GB" sz="5400" b="1" dirty="0">
              <a:solidFill>
                <a:srgbClr val="274E13"/>
              </a:solidFill>
              <a:latin typeface="Arial" panose="020B0604020202020204" pitchFamily="34" charset="0"/>
              <a:ea typeface="Impact" panose="020B0806030902050204"/>
              <a:cs typeface="Arial" panose="020B0604020202020204" pitchFamily="34" charset="0"/>
              <a:sym typeface="Impact" panose="020B0806030902050204"/>
            </a:endParaRPr>
          </a:p>
        </p:txBody>
      </p:sp>
      <p:grpSp>
        <p:nvGrpSpPr>
          <p:cNvPr id="4" name="Google Shape;101;p1"/>
          <p:cNvGrpSpPr/>
          <p:nvPr/>
        </p:nvGrpSpPr>
        <p:grpSpPr>
          <a:xfrm>
            <a:off x="2598712" y="922755"/>
            <a:ext cx="8524108" cy="1725602"/>
            <a:chOff x="6378668" y="-117744"/>
            <a:chExt cx="5873419" cy="869270"/>
          </a:xfrm>
        </p:grpSpPr>
        <p:sp>
          <p:nvSpPr>
            <p:cNvPr id="5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03;p1"/>
            <p:cNvSpPr txBox="1"/>
            <p:nvPr/>
          </p:nvSpPr>
          <p:spPr>
            <a:xfrm>
              <a:off x="7134987" y="43526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4800" b="1" dirty="0">
                  <a:solidFill>
                    <a:srgbClr val="274E13"/>
                  </a:solidFill>
                </a:rPr>
                <a:t>-HOUR</a:t>
              </a:r>
              <a:r>
                <a:rPr lang="en-GB" sz="48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4800" b="1" dirty="0">
                  <a:solidFill>
                    <a:srgbClr val="274E13"/>
                  </a:solidFill>
                </a:rPr>
                <a:t>ORECAST</a:t>
              </a:r>
              <a:endParaRPr lang="en-GB" sz="40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altLang="en-GB" sz="44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28</a:t>
              </a:r>
              <a:r>
                <a:rPr lang="en-GB" sz="44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</a:t>
              </a:r>
              <a:r>
                <a:rPr lang="en-US" altLang="en-GB" sz="44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</a:t>
              </a:r>
              <a:r>
                <a:rPr lang="en-GB" sz="44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-202</a:t>
              </a:r>
              <a:r>
                <a:rPr lang="en-US" altLang="en-GB" sz="44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44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 @ 1</a:t>
              </a:r>
              <a:r>
                <a:rPr lang="en-GB" sz="44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44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44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sz="28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7" name="Google Shape;105;p1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6378668" y="-82784"/>
              <a:ext cx="1097957" cy="7817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87" y="-95711"/>
            <a:ext cx="6077113" cy="731446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9583" y1="43333" x2="39583" y2="43333"/>
                        <a14:foregroundMark x1="45833" y1="47500" x2="45833" y2="47500"/>
                        <a14:foregroundMark x1="54167" y1="53750" x2="54167" y2="53750"/>
                        <a14:foregroundMark x1="70000" y1="57917" x2="70000" y2="57917"/>
                        <a14:foregroundMark x1="79583" y1="53333" x2="79583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05486" y="3206475"/>
            <a:ext cx="3936913" cy="3936913"/>
          </a:xfrm>
          <a:prstGeom prst="rect">
            <a:avLst/>
          </a:prstGeom>
        </p:spPr>
      </p:pic>
      <p:grpSp>
        <p:nvGrpSpPr>
          <p:cNvPr id="30" name="Google Shape;101;p1"/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r>
                <a:rPr lang="en-US" alt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28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</a:t>
              </a:r>
              <a:r>
                <a:rPr lang="en-US" alt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-202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 @ 1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Rectangle: Rounded Corners 10"/>
          <p:cNvSpPr/>
          <p:nvPr/>
        </p:nvSpPr>
        <p:spPr>
          <a:xfrm>
            <a:off x="1826299" y="4558877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/>
          <p:cNvSpPr/>
          <p:nvPr/>
        </p:nvSpPr>
        <p:spPr>
          <a:xfrm>
            <a:off x="3148546" y="123303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/>
          <p:cNvSpPr/>
          <p:nvPr/>
        </p:nvSpPr>
        <p:spPr>
          <a:xfrm>
            <a:off x="3657331" y="531446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/>
          <p:cNvSpPr/>
          <p:nvPr/>
        </p:nvSpPr>
        <p:spPr>
          <a:xfrm>
            <a:off x="1055762" y="59404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/>
          <p:cNvSpPr/>
          <p:nvPr/>
        </p:nvSpPr>
        <p:spPr>
          <a:xfrm>
            <a:off x="3987399" y="3045443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/>
          <p:cNvSpPr/>
          <p:nvPr/>
        </p:nvSpPr>
        <p:spPr>
          <a:xfrm>
            <a:off x="725942" y="3576709"/>
            <a:ext cx="833774" cy="802969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/>
          <p:cNvSpPr/>
          <p:nvPr/>
        </p:nvSpPr>
        <p:spPr>
          <a:xfrm>
            <a:off x="4586129" y="43277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/>
          <p:cNvSpPr/>
          <p:nvPr/>
        </p:nvSpPr>
        <p:spPr>
          <a:xfrm>
            <a:off x="762126" y="602190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208063" y="1515427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47</a:t>
            </a:r>
            <a:endParaRPr lang="en-US" sz="28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732569" y="3701394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66</a:t>
            </a:r>
            <a:endParaRPr lang="en-US" sz="2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076937" y="3229401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63</a:t>
            </a:r>
            <a:endParaRPr lang="en-US" sz="2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937300" y="4923609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64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3746869" y="5526097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79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1164523" y="6175026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80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665251" y="4538122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62</a:t>
            </a:r>
            <a:endParaRPr lang="en-US" sz="2800" b="1" dirty="0"/>
          </a:p>
        </p:txBody>
      </p:sp>
      <p:sp>
        <p:nvSpPr>
          <p:cNvPr id="37" name="Rectangle: Rounded Corners 36"/>
          <p:cNvSpPr/>
          <p:nvPr/>
        </p:nvSpPr>
        <p:spPr>
          <a:xfrm>
            <a:off x="1360446" y="2298957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360449" y="2298620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44</a:t>
            </a:r>
            <a:endParaRPr lang="en-US" sz="2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6167058" y="1314755"/>
            <a:ext cx="6408071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7200" b="1" dirty="0"/>
              <a:t>RH AT</a:t>
            </a:r>
            <a:r>
              <a:rPr lang="en-US" altLang="en-CA" sz="7200" b="1" dirty="0"/>
              <a:t> </a:t>
            </a:r>
            <a:r>
              <a:rPr lang="en-CA" sz="7200" b="1" dirty="0">
                <a:sym typeface="+mn-ea"/>
              </a:rPr>
              <a:t>DAY</a:t>
            </a:r>
            <a:r>
              <a:rPr lang="en-CA" sz="7200" b="1" dirty="0"/>
              <a:t> </a:t>
            </a:r>
            <a:endParaRPr lang="en-CA" sz="7200" b="1" dirty="0"/>
          </a:p>
          <a:p>
            <a:r>
              <a:rPr lang="en-US" altLang="en-CA" sz="7200" b="1" dirty="0"/>
              <a:t>       [%]</a:t>
            </a:r>
            <a:endParaRPr lang="en-US" altLang="en-CA" sz="7200" b="1" dirty="0"/>
          </a:p>
        </p:txBody>
      </p:sp>
      <p:sp>
        <p:nvSpPr>
          <p:cNvPr id="28" name="Rectangle: Rounded Corners 27"/>
          <p:cNvSpPr/>
          <p:nvPr/>
        </p:nvSpPr>
        <p:spPr>
          <a:xfrm>
            <a:off x="2573183" y="20352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2649067" y="597608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31</a:t>
            </a:r>
            <a:endParaRPr lang="en-US" sz="2800" b="1" dirty="0"/>
          </a:p>
        </p:txBody>
      </p:sp>
      <p:sp>
        <p:nvSpPr>
          <p:cNvPr id="2" name="TextBox 20"/>
          <p:cNvSpPr txBox="1"/>
          <p:nvPr/>
        </p:nvSpPr>
        <p:spPr>
          <a:xfrm>
            <a:off x="898228" y="792375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/>
              <a:t>41</a:t>
            </a:r>
            <a:endParaRPr lang="en-US" sz="2800" b="1" dirty="0"/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87" y="-95711"/>
            <a:ext cx="6077113" cy="731446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9583" y1="43333" x2="39583" y2="43333"/>
                        <a14:foregroundMark x1="45833" y1="47500" x2="45833" y2="47500"/>
                        <a14:foregroundMark x1="54167" y1="53750" x2="54167" y2="53750"/>
                        <a14:foregroundMark x1="70000" y1="57917" x2="70000" y2="57917"/>
                        <a14:foregroundMark x1="79583" y1="53333" x2="79583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49606" y="3104240"/>
            <a:ext cx="3936913" cy="39369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00028" y="1314755"/>
            <a:ext cx="6408071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7200" b="1" dirty="0"/>
              <a:t>RH AT NIGHT</a:t>
            </a:r>
            <a:endParaRPr lang="en-CA" sz="7200" b="1" dirty="0"/>
          </a:p>
          <a:p>
            <a:r>
              <a:rPr lang="en-US" sz="7200" b="1" dirty="0"/>
              <a:t>          </a:t>
            </a:r>
            <a:r>
              <a:rPr lang="en-US" altLang="en-CA" sz="7200" b="1" dirty="0">
                <a:sym typeface="+mn-ea"/>
              </a:rPr>
              <a:t>[%]</a:t>
            </a:r>
            <a:endParaRPr lang="en-US" sz="7200" b="1" dirty="0"/>
          </a:p>
        </p:txBody>
      </p:sp>
      <p:grpSp>
        <p:nvGrpSpPr>
          <p:cNvPr id="30" name="Google Shape;101;p1"/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alt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28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-202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 @ 1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Rectangle: Rounded Corners 10"/>
          <p:cNvSpPr/>
          <p:nvPr/>
        </p:nvSpPr>
        <p:spPr>
          <a:xfrm>
            <a:off x="1826299" y="4558877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/>
          <p:cNvSpPr/>
          <p:nvPr/>
        </p:nvSpPr>
        <p:spPr>
          <a:xfrm>
            <a:off x="3148546" y="123303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/>
          <p:cNvSpPr/>
          <p:nvPr/>
        </p:nvSpPr>
        <p:spPr>
          <a:xfrm>
            <a:off x="3657331" y="531446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/>
          <p:cNvSpPr/>
          <p:nvPr/>
        </p:nvSpPr>
        <p:spPr>
          <a:xfrm>
            <a:off x="1055762" y="59404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/>
          <p:cNvSpPr/>
          <p:nvPr/>
        </p:nvSpPr>
        <p:spPr>
          <a:xfrm>
            <a:off x="3987399" y="3045443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/>
          <p:cNvSpPr/>
          <p:nvPr/>
        </p:nvSpPr>
        <p:spPr>
          <a:xfrm>
            <a:off x="725942" y="3576709"/>
            <a:ext cx="833774" cy="802969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/>
          <p:cNvSpPr/>
          <p:nvPr/>
        </p:nvSpPr>
        <p:spPr>
          <a:xfrm>
            <a:off x="4586129" y="43277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/>
          <p:cNvSpPr/>
          <p:nvPr/>
        </p:nvSpPr>
        <p:spPr>
          <a:xfrm>
            <a:off x="762126" y="602190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98228" y="792375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74</a:t>
            </a:r>
            <a:endParaRPr lang="en-US" sz="28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208063" y="1515427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70</a:t>
            </a:r>
            <a:endParaRPr lang="en-US" sz="28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806895" y="3701394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92</a:t>
            </a:r>
            <a:endParaRPr lang="en-US" sz="2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076937" y="3246772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85</a:t>
            </a:r>
            <a:endParaRPr lang="en-US" sz="2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937300" y="4923609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95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3746869" y="5526097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91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1164523" y="6175026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89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651281" y="4538122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97</a:t>
            </a:r>
            <a:endParaRPr lang="en-US" sz="2800" b="1" dirty="0"/>
          </a:p>
        </p:txBody>
      </p:sp>
      <p:sp>
        <p:nvSpPr>
          <p:cNvPr id="37" name="Rectangle: Rounded Corners 36"/>
          <p:cNvSpPr/>
          <p:nvPr/>
        </p:nvSpPr>
        <p:spPr>
          <a:xfrm>
            <a:off x="1270911" y="2037972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360449" y="2298620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76</a:t>
            </a:r>
            <a:endParaRPr lang="en-US" sz="2800" b="1" dirty="0"/>
          </a:p>
        </p:txBody>
      </p:sp>
      <p:sp>
        <p:nvSpPr>
          <p:cNvPr id="28" name="Rectangle: Rounded Corners 27"/>
          <p:cNvSpPr/>
          <p:nvPr/>
        </p:nvSpPr>
        <p:spPr>
          <a:xfrm>
            <a:off x="2662284" y="244598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2684530" y="414182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67</a:t>
            </a:r>
            <a:endParaRPr lang="en-US" sz="2800" b="1" dirty="0"/>
          </a:p>
        </p:txBody>
      </p: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87" y="-95711"/>
            <a:ext cx="6077113" cy="73144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00028" y="1314755"/>
            <a:ext cx="640807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CA" sz="6600" b="1" dirty="0"/>
              <a:t>CAPE</a:t>
            </a:r>
            <a:r>
              <a:rPr lang="en-CA" sz="6600" b="1" dirty="0"/>
              <a:t> AT </a:t>
            </a:r>
            <a:r>
              <a:rPr lang="en-US" altLang="en-CA" sz="6600" b="1" dirty="0"/>
              <a:t>1200</a:t>
            </a:r>
            <a:endParaRPr lang="en-US" altLang="en-CA" sz="6600" b="1" dirty="0"/>
          </a:p>
        </p:txBody>
      </p:sp>
      <p:grpSp>
        <p:nvGrpSpPr>
          <p:cNvPr id="30" name="Google Shape;101;p1"/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alt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28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-202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 @ 1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Rectangle: Rounded Corners 10"/>
          <p:cNvSpPr/>
          <p:nvPr/>
        </p:nvSpPr>
        <p:spPr>
          <a:xfrm>
            <a:off x="1826299" y="4558877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/>
          <p:cNvSpPr/>
          <p:nvPr/>
        </p:nvSpPr>
        <p:spPr>
          <a:xfrm>
            <a:off x="3148546" y="123303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/>
          <p:cNvSpPr/>
          <p:nvPr/>
        </p:nvSpPr>
        <p:spPr>
          <a:xfrm>
            <a:off x="3657331" y="531446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/>
          <p:cNvSpPr/>
          <p:nvPr/>
        </p:nvSpPr>
        <p:spPr>
          <a:xfrm>
            <a:off x="916062" y="596964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/>
          <p:cNvSpPr/>
          <p:nvPr/>
        </p:nvSpPr>
        <p:spPr>
          <a:xfrm>
            <a:off x="3987399" y="3045443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/>
          <p:cNvSpPr/>
          <p:nvPr/>
        </p:nvSpPr>
        <p:spPr>
          <a:xfrm>
            <a:off x="725942" y="3576709"/>
            <a:ext cx="833774" cy="802969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/>
          <p:cNvSpPr/>
          <p:nvPr/>
        </p:nvSpPr>
        <p:spPr>
          <a:xfrm>
            <a:off x="4586129" y="43277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/>
          <p:cNvSpPr/>
          <p:nvPr/>
        </p:nvSpPr>
        <p:spPr>
          <a:xfrm>
            <a:off x="762126" y="602190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24568" y="799360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0</a:t>
            </a:r>
            <a:endParaRPr lang="en-US" sz="28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208063" y="1515427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ym typeface="+mn-ea"/>
              </a:rPr>
              <a:t>391</a:t>
            </a:r>
            <a:endParaRPr lang="en-US" sz="28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806895" y="3701394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800</a:t>
            </a:r>
            <a:endParaRPr lang="en-US" sz="2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076937" y="3246772"/>
            <a:ext cx="92803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1223</a:t>
            </a:r>
            <a:endParaRPr lang="en-US" sz="24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937300" y="4923609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711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3746869" y="5557847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987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1052763" y="6175026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715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651281" y="4538122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22</a:t>
            </a:r>
            <a:endParaRPr lang="en-US" sz="2800" b="1" dirty="0"/>
          </a:p>
        </p:txBody>
      </p:sp>
      <p:sp>
        <p:nvSpPr>
          <p:cNvPr id="37" name="Rectangle: Rounded Corners 36"/>
          <p:cNvSpPr/>
          <p:nvPr/>
        </p:nvSpPr>
        <p:spPr>
          <a:xfrm>
            <a:off x="1270911" y="2037972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360449" y="2298620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20</a:t>
            </a:r>
            <a:endParaRPr lang="en-US" sz="2800" b="1" dirty="0"/>
          </a:p>
        </p:txBody>
      </p:sp>
      <p:sp>
        <p:nvSpPr>
          <p:cNvPr id="28" name="Rectangle: Rounded Corners 27"/>
          <p:cNvSpPr/>
          <p:nvPr/>
        </p:nvSpPr>
        <p:spPr>
          <a:xfrm>
            <a:off x="2662284" y="244598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2684530" y="414182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ym typeface="+mn-ea"/>
              </a:rPr>
              <a:t>  0</a:t>
            </a:r>
            <a:endParaRPr lang="en-US" sz="2800" b="1" dirty="0"/>
          </a:p>
        </p:txBody>
      </p:sp>
      <p:sp>
        <p:nvSpPr>
          <p:cNvPr id="2" name="Oval 1"/>
          <p:cNvSpPr/>
          <p:nvPr/>
        </p:nvSpPr>
        <p:spPr>
          <a:xfrm>
            <a:off x="7294245" y="3371215"/>
            <a:ext cx="4130675" cy="301371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7703820" y="4112895"/>
            <a:ext cx="33299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88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J/kg</a:t>
            </a:r>
            <a:endParaRPr lang="en-US" sz="88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87" y="-95711"/>
            <a:ext cx="6077113" cy="73144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39000" y="1314450"/>
            <a:ext cx="48317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CA" sz="4400" b="1" dirty="0"/>
              <a:t>CAPE</a:t>
            </a:r>
            <a:r>
              <a:rPr lang="en-CA" sz="4400" b="1" dirty="0"/>
              <a:t> AT</a:t>
            </a:r>
            <a:r>
              <a:rPr lang="en-US" altLang="en-CA" sz="4400" b="1" dirty="0"/>
              <a:t> 1800    </a:t>
            </a:r>
            <a:r>
              <a:rPr lang="en-US" altLang="en-CA" sz="5400" b="1" dirty="0"/>
              <a:t>        </a:t>
            </a:r>
            <a:r>
              <a:rPr lang="en-US" altLang="en-CA" sz="7200" b="1" dirty="0"/>
              <a:t>      </a:t>
            </a:r>
            <a:endParaRPr lang="en-US" altLang="en-CA" sz="7200" b="1" dirty="0"/>
          </a:p>
        </p:txBody>
      </p:sp>
      <p:grpSp>
        <p:nvGrpSpPr>
          <p:cNvPr id="30" name="Google Shape;101;p1"/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alt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28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-202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 @ 1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8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Rectangle: Rounded Corners 10"/>
          <p:cNvSpPr/>
          <p:nvPr/>
        </p:nvSpPr>
        <p:spPr>
          <a:xfrm>
            <a:off x="1826299" y="4558877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/>
          <p:cNvSpPr/>
          <p:nvPr/>
        </p:nvSpPr>
        <p:spPr>
          <a:xfrm>
            <a:off x="3148546" y="123303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/>
          <p:cNvSpPr/>
          <p:nvPr/>
        </p:nvSpPr>
        <p:spPr>
          <a:xfrm>
            <a:off x="3657331" y="531446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/>
          <p:cNvSpPr/>
          <p:nvPr/>
        </p:nvSpPr>
        <p:spPr>
          <a:xfrm>
            <a:off x="1055762" y="59404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/>
          <p:cNvSpPr/>
          <p:nvPr/>
        </p:nvSpPr>
        <p:spPr>
          <a:xfrm>
            <a:off x="3987399" y="3045443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/>
          <p:cNvSpPr/>
          <p:nvPr/>
        </p:nvSpPr>
        <p:spPr>
          <a:xfrm>
            <a:off x="725942" y="3576709"/>
            <a:ext cx="833774" cy="802969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/>
          <p:cNvSpPr/>
          <p:nvPr/>
        </p:nvSpPr>
        <p:spPr>
          <a:xfrm>
            <a:off x="4586129" y="43277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/>
          <p:cNvSpPr/>
          <p:nvPr/>
        </p:nvSpPr>
        <p:spPr>
          <a:xfrm>
            <a:off x="762126" y="602190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24568" y="799360"/>
            <a:ext cx="928032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65</a:t>
            </a:r>
            <a:endParaRPr lang="en-US" sz="2800" b="1" dirty="0"/>
          </a:p>
          <a:p>
            <a:endParaRPr lang="en-US" sz="28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208063" y="1515427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20</a:t>
            </a:r>
            <a:endParaRPr lang="en-US" sz="28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806895" y="3701394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815</a:t>
            </a:r>
            <a:endParaRPr lang="en-US" sz="2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076937" y="3246772"/>
            <a:ext cx="92803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1888</a:t>
            </a:r>
            <a:endParaRPr lang="en-US" sz="24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937300" y="4923609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980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3746869" y="5526097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852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1164523" y="6175026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413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651281" y="4333652"/>
            <a:ext cx="92803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1192</a:t>
            </a:r>
            <a:endParaRPr lang="en-US" sz="2400" b="1" dirty="0"/>
          </a:p>
        </p:txBody>
      </p:sp>
      <p:sp>
        <p:nvSpPr>
          <p:cNvPr id="37" name="Rectangle: Rounded Corners 36"/>
          <p:cNvSpPr/>
          <p:nvPr/>
        </p:nvSpPr>
        <p:spPr>
          <a:xfrm>
            <a:off x="1270911" y="2037972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360449" y="2298620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0</a:t>
            </a:r>
            <a:endParaRPr lang="en-US" sz="2800" b="1" dirty="0"/>
          </a:p>
        </p:txBody>
      </p:sp>
      <p:sp>
        <p:nvSpPr>
          <p:cNvPr id="28" name="Rectangle: Rounded Corners 27"/>
          <p:cNvSpPr/>
          <p:nvPr/>
        </p:nvSpPr>
        <p:spPr>
          <a:xfrm>
            <a:off x="2662284" y="244598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2684530" y="414182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0</a:t>
            </a:r>
            <a:endParaRPr lang="en-US" sz="2800" b="1" dirty="0"/>
          </a:p>
        </p:txBody>
      </p:sp>
      <p:sp>
        <p:nvSpPr>
          <p:cNvPr id="2" name="Oval 1"/>
          <p:cNvSpPr/>
          <p:nvPr/>
        </p:nvSpPr>
        <p:spPr>
          <a:xfrm>
            <a:off x="7294245" y="3371215"/>
            <a:ext cx="4130675" cy="301371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8201660" y="4112895"/>
            <a:ext cx="232029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88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J/kg</a:t>
            </a:r>
            <a:endParaRPr lang="en-US" sz="88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101;p1"/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9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alt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28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-202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 @ 1200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11" name="Google Shape;105;p1"/>
            <p:cNvPicPr preferRelativeResize="0"/>
            <p:nvPr/>
          </p:nvPicPr>
          <p:blipFill>
            <a:blip r:embed="rId1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extBox 1"/>
          <p:cNvSpPr txBox="1"/>
          <p:nvPr/>
        </p:nvSpPr>
        <p:spPr>
          <a:xfrm>
            <a:off x="490654" y="-28696"/>
            <a:ext cx="4563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/>
              <a:t>GENERAL OUTLOOK</a:t>
            </a:r>
            <a:endParaRPr lang="en-US" sz="24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6446834" y="2329603"/>
            <a:ext cx="5687875" cy="2122805"/>
          </a:xfrm>
          <a:prstGeom prst="rect">
            <a:avLst/>
          </a:prstGeom>
          <a:solidFill>
            <a:srgbClr val="00B05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CA" sz="8800" dirty="0">
                <a:solidFill>
                  <a:schemeClr val="bg1"/>
                </a:solidFill>
              </a:rPr>
              <a:t> 10-30</a:t>
            </a:r>
            <a:r>
              <a:rPr lang="en-CA" sz="8800" dirty="0">
                <a:solidFill>
                  <a:schemeClr val="bg1"/>
                </a:solidFill>
              </a:rPr>
              <a:t>%</a:t>
            </a:r>
            <a:endParaRPr lang="en-CA" sz="8800" dirty="0">
              <a:solidFill>
                <a:schemeClr val="bg1"/>
              </a:solidFill>
            </a:endParaRPr>
          </a:p>
        </p:txBody>
      </p:sp>
      <p:pic>
        <p:nvPicPr>
          <p:cNvPr id="48" name="Google Shape;88;p1"/>
          <p:cNvPicPr preferRelativeResize="0"/>
          <p:nvPr/>
        </p:nvPicPr>
        <p:blipFill>
          <a:blip r:embed="rId2"/>
          <a:srcRect t="37" b="37"/>
          <a:stretch>
            <a:fillRect/>
          </a:stretch>
        </p:blipFill>
        <p:spPr>
          <a:xfrm>
            <a:off x="1596500" y="83347"/>
            <a:ext cx="5700288" cy="67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06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3648266" y="4120180"/>
            <a:ext cx="551238" cy="639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06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809133" y="3361260"/>
            <a:ext cx="551238" cy="639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06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986633" y="5970763"/>
            <a:ext cx="551238" cy="639737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/>
          <p:cNvSpPr txBox="1"/>
          <p:nvPr/>
        </p:nvSpPr>
        <p:spPr>
          <a:xfrm>
            <a:off x="6410704" y="1285179"/>
            <a:ext cx="5687875" cy="739754"/>
          </a:xfrm>
          <a:prstGeom prst="rect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sz="3200" b="1" dirty="0">
                <a:solidFill>
                  <a:schemeClr val="bg1"/>
                </a:solidFill>
              </a:rPr>
              <a:t>PROBABILITY OF RAINS</a:t>
            </a:r>
            <a:endParaRPr lang="en-CA" sz="3200" b="1" dirty="0">
              <a:solidFill>
                <a:schemeClr val="bg1"/>
              </a:solidFill>
            </a:endParaRPr>
          </a:p>
        </p:txBody>
      </p:sp>
      <p:pic>
        <p:nvPicPr>
          <p:cNvPr id="19" name="Google Shape;106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048874" y="4410452"/>
            <a:ext cx="551238" cy="639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106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5344233" y="5237258"/>
            <a:ext cx="551238" cy="6397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Freeform 2"/>
          <p:cNvSpPr/>
          <p:nvPr/>
        </p:nvSpPr>
        <p:spPr>
          <a:xfrm>
            <a:off x="2656840" y="3361690"/>
            <a:ext cx="3790950" cy="1076960"/>
          </a:xfrm>
          <a:custGeom>
            <a:avLst/>
            <a:gdLst>
              <a:gd name="connisteX0" fmla="*/ 0 w 3790950"/>
              <a:gd name="connsiteY0" fmla="*/ 2540 h 1077005"/>
              <a:gd name="connisteX1" fmla="*/ 113665 w 3790950"/>
              <a:gd name="connsiteY1" fmla="*/ 2540 h 1077005"/>
              <a:gd name="connisteX2" fmla="*/ 198755 w 3790950"/>
              <a:gd name="connsiteY2" fmla="*/ 2540 h 1077005"/>
              <a:gd name="connisteX3" fmla="*/ 269875 w 3790950"/>
              <a:gd name="connsiteY3" fmla="*/ 2540 h 1077005"/>
              <a:gd name="connisteX4" fmla="*/ 340995 w 3790950"/>
              <a:gd name="connsiteY4" fmla="*/ 2540 h 1077005"/>
              <a:gd name="connisteX5" fmla="*/ 426085 w 3790950"/>
              <a:gd name="connsiteY5" fmla="*/ 2540 h 1077005"/>
              <a:gd name="connisteX6" fmla="*/ 525145 w 3790950"/>
              <a:gd name="connsiteY6" fmla="*/ 31115 h 1077005"/>
              <a:gd name="connisteX7" fmla="*/ 596265 w 3790950"/>
              <a:gd name="connsiteY7" fmla="*/ 31115 h 1077005"/>
              <a:gd name="connisteX8" fmla="*/ 667385 w 3790950"/>
              <a:gd name="connsiteY8" fmla="*/ 45085 h 1077005"/>
              <a:gd name="connisteX9" fmla="*/ 738505 w 3790950"/>
              <a:gd name="connsiteY9" fmla="*/ 45085 h 1077005"/>
              <a:gd name="connisteX10" fmla="*/ 837565 w 3790950"/>
              <a:gd name="connsiteY10" fmla="*/ 87630 h 1077005"/>
              <a:gd name="connisteX11" fmla="*/ 922655 w 3790950"/>
              <a:gd name="connsiteY11" fmla="*/ 130175 h 1077005"/>
              <a:gd name="connisteX12" fmla="*/ 993775 w 3790950"/>
              <a:gd name="connsiteY12" fmla="*/ 158750 h 1077005"/>
              <a:gd name="connisteX13" fmla="*/ 1093470 w 3790950"/>
              <a:gd name="connsiteY13" fmla="*/ 201295 h 1077005"/>
              <a:gd name="connisteX14" fmla="*/ 1149985 w 3790950"/>
              <a:gd name="connsiteY14" fmla="*/ 272415 h 1077005"/>
              <a:gd name="connisteX15" fmla="*/ 1207135 w 3790950"/>
              <a:gd name="connsiteY15" fmla="*/ 342900 h 1077005"/>
              <a:gd name="connisteX16" fmla="*/ 1263650 w 3790950"/>
              <a:gd name="connsiteY16" fmla="*/ 414020 h 1077005"/>
              <a:gd name="connisteX17" fmla="*/ 1306195 w 3790950"/>
              <a:gd name="connsiteY17" fmla="*/ 485140 h 1077005"/>
              <a:gd name="connisteX18" fmla="*/ 1306195 w 3790950"/>
              <a:gd name="connsiteY18" fmla="*/ 598805 h 1077005"/>
              <a:gd name="connisteX19" fmla="*/ 1391285 w 3790950"/>
              <a:gd name="connsiteY19" fmla="*/ 655320 h 1077005"/>
              <a:gd name="connisteX20" fmla="*/ 1462405 w 3790950"/>
              <a:gd name="connsiteY20" fmla="*/ 683895 h 1077005"/>
              <a:gd name="connisteX21" fmla="*/ 1562100 w 3790950"/>
              <a:gd name="connsiteY21" fmla="*/ 641350 h 1077005"/>
              <a:gd name="connisteX22" fmla="*/ 1632585 w 3790950"/>
              <a:gd name="connsiteY22" fmla="*/ 627380 h 1077005"/>
              <a:gd name="connisteX23" fmla="*/ 1732280 w 3790950"/>
              <a:gd name="connsiteY23" fmla="*/ 627380 h 1077005"/>
              <a:gd name="connisteX24" fmla="*/ 1817370 w 3790950"/>
              <a:gd name="connsiteY24" fmla="*/ 669925 h 1077005"/>
              <a:gd name="connisteX25" fmla="*/ 1917065 w 3790950"/>
              <a:gd name="connsiteY25" fmla="*/ 712470 h 1077005"/>
              <a:gd name="connisteX26" fmla="*/ 2030730 w 3790950"/>
              <a:gd name="connsiteY26" fmla="*/ 712470 h 1077005"/>
              <a:gd name="connisteX27" fmla="*/ 2115820 w 3790950"/>
              <a:gd name="connsiteY27" fmla="*/ 697865 h 1077005"/>
              <a:gd name="connisteX28" fmla="*/ 2186305 w 3790950"/>
              <a:gd name="connsiteY28" fmla="*/ 697865 h 1077005"/>
              <a:gd name="connisteX29" fmla="*/ 2257425 w 3790950"/>
              <a:gd name="connsiteY29" fmla="*/ 697865 h 1077005"/>
              <a:gd name="connisteX30" fmla="*/ 2328545 w 3790950"/>
              <a:gd name="connsiteY30" fmla="*/ 697865 h 1077005"/>
              <a:gd name="connisteX31" fmla="*/ 2399665 w 3790950"/>
              <a:gd name="connsiteY31" fmla="*/ 697865 h 1077005"/>
              <a:gd name="connisteX32" fmla="*/ 2484755 w 3790950"/>
              <a:gd name="connsiteY32" fmla="*/ 726440 h 1077005"/>
              <a:gd name="connisteX33" fmla="*/ 2555875 w 3790950"/>
              <a:gd name="connsiteY33" fmla="*/ 797560 h 1077005"/>
              <a:gd name="connisteX34" fmla="*/ 2626995 w 3790950"/>
              <a:gd name="connsiteY34" fmla="*/ 826135 h 1077005"/>
              <a:gd name="connisteX35" fmla="*/ 2697480 w 3790950"/>
              <a:gd name="connsiteY35" fmla="*/ 854075 h 1077005"/>
              <a:gd name="connisteX36" fmla="*/ 2768600 w 3790950"/>
              <a:gd name="connsiteY36" fmla="*/ 868680 h 1077005"/>
              <a:gd name="connisteX37" fmla="*/ 2853690 w 3790950"/>
              <a:gd name="connsiteY37" fmla="*/ 925195 h 1077005"/>
              <a:gd name="connisteX38" fmla="*/ 2924810 w 3790950"/>
              <a:gd name="connsiteY38" fmla="*/ 925195 h 1077005"/>
              <a:gd name="connisteX39" fmla="*/ 3009900 w 3790950"/>
              <a:gd name="connsiteY39" fmla="*/ 953770 h 1077005"/>
              <a:gd name="connisteX40" fmla="*/ 3081020 w 3790950"/>
              <a:gd name="connsiteY40" fmla="*/ 967740 h 1077005"/>
              <a:gd name="connisteX41" fmla="*/ 3152140 w 3790950"/>
              <a:gd name="connsiteY41" fmla="*/ 967740 h 1077005"/>
              <a:gd name="connisteX42" fmla="*/ 3237230 w 3790950"/>
              <a:gd name="connsiteY42" fmla="*/ 967740 h 1077005"/>
              <a:gd name="connisteX43" fmla="*/ 3308350 w 3790950"/>
              <a:gd name="connsiteY43" fmla="*/ 967740 h 1077005"/>
              <a:gd name="connisteX44" fmla="*/ 3379470 w 3790950"/>
              <a:gd name="connsiteY44" fmla="*/ 996315 h 1077005"/>
              <a:gd name="connisteX45" fmla="*/ 3450590 w 3790950"/>
              <a:gd name="connsiteY45" fmla="*/ 1038860 h 1077005"/>
              <a:gd name="connisteX46" fmla="*/ 3521075 w 3790950"/>
              <a:gd name="connsiteY46" fmla="*/ 1067435 h 1077005"/>
              <a:gd name="connisteX47" fmla="*/ 3620770 w 3790950"/>
              <a:gd name="connsiteY47" fmla="*/ 897255 h 1077005"/>
              <a:gd name="connisteX48" fmla="*/ 3790950 w 3790950"/>
              <a:gd name="connsiteY48" fmla="*/ 868680 h 107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</a:cxnLst>
            <a:rect l="l" t="t" r="r" b="b"/>
            <a:pathLst>
              <a:path w="3790950" h="1077006">
                <a:moveTo>
                  <a:pt x="0" y="2540"/>
                </a:moveTo>
                <a:cubicBezTo>
                  <a:pt x="20955" y="2540"/>
                  <a:pt x="73660" y="2540"/>
                  <a:pt x="113665" y="2540"/>
                </a:cubicBezTo>
                <a:cubicBezTo>
                  <a:pt x="153670" y="2540"/>
                  <a:pt x="167640" y="2540"/>
                  <a:pt x="198755" y="2540"/>
                </a:cubicBezTo>
                <a:cubicBezTo>
                  <a:pt x="229870" y="2540"/>
                  <a:pt x="241300" y="2540"/>
                  <a:pt x="269875" y="2540"/>
                </a:cubicBezTo>
                <a:cubicBezTo>
                  <a:pt x="298450" y="2540"/>
                  <a:pt x="309880" y="2540"/>
                  <a:pt x="340995" y="2540"/>
                </a:cubicBezTo>
                <a:cubicBezTo>
                  <a:pt x="372110" y="2540"/>
                  <a:pt x="389255" y="-3175"/>
                  <a:pt x="426085" y="2540"/>
                </a:cubicBezTo>
                <a:cubicBezTo>
                  <a:pt x="462915" y="8255"/>
                  <a:pt x="490855" y="25400"/>
                  <a:pt x="525145" y="31115"/>
                </a:cubicBezTo>
                <a:cubicBezTo>
                  <a:pt x="559435" y="36830"/>
                  <a:pt x="567690" y="28575"/>
                  <a:pt x="596265" y="31115"/>
                </a:cubicBezTo>
                <a:cubicBezTo>
                  <a:pt x="624840" y="33655"/>
                  <a:pt x="638810" y="42545"/>
                  <a:pt x="667385" y="45085"/>
                </a:cubicBezTo>
                <a:cubicBezTo>
                  <a:pt x="695960" y="47625"/>
                  <a:pt x="704215" y="36830"/>
                  <a:pt x="738505" y="45085"/>
                </a:cubicBezTo>
                <a:cubicBezTo>
                  <a:pt x="772795" y="53340"/>
                  <a:pt x="800735" y="70485"/>
                  <a:pt x="837565" y="87630"/>
                </a:cubicBezTo>
                <a:cubicBezTo>
                  <a:pt x="874395" y="104775"/>
                  <a:pt x="891540" y="116205"/>
                  <a:pt x="922655" y="130175"/>
                </a:cubicBezTo>
                <a:cubicBezTo>
                  <a:pt x="953770" y="144145"/>
                  <a:pt x="959485" y="144780"/>
                  <a:pt x="993775" y="158750"/>
                </a:cubicBezTo>
                <a:cubicBezTo>
                  <a:pt x="1028065" y="172720"/>
                  <a:pt x="1062355" y="178435"/>
                  <a:pt x="1093470" y="201295"/>
                </a:cubicBezTo>
                <a:cubicBezTo>
                  <a:pt x="1124585" y="224155"/>
                  <a:pt x="1127125" y="243840"/>
                  <a:pt x="1149985" y="272415"/>
                </a:cubicBezTo>
                <a:cubicBezTo>
                  <a:pt x="1172845" y="300990"/>
                  <a:pt x="1184275" y="314325"/>
                  <a:pt x="1207135" y="342900"/>
                </a:cubicBezTo>
                <a:cubicBezTo>
                  <a:pt x="1229995" y="371475"/>
                  <a:pt x="1243965" y="385445"/>
                  <a:pt x="1263650" y="414020"/>
                </a:cubicBezTo>
                <a:cubicBezTo>
                  <a:pt x="1283335" y="442595"/>
                  <a:pt x="1297940" y="448310"/>
                  <a:pt x="1306195" y="485140"/>
                </a:cubicBezTo>
                <a:cubicBezTo>
                  <a:pt x="1314450" y="521970"/>
                  <a:pt x="1289050" y="564515"/>
                  <a:pt x="1306195" y="598805"/>
                </a:cubicBezTo>
                <a:cubicBezTo>
                  <a:pt x="1323340" y="633095"/>
                  <a:pt x="1360170" y="638175"/>
                  <a:pt x="1391285" y="655320"/>
                </a:cubicBezTo>
                <a:cubicBezTo>
                  <a:pt x="1422400" y="672465"/>
                  <a:pt x="1428115" y="686435"/>
                  <a:pt x="1462405" y="683895"/>
                </a:cubicBezTo>
                <a:cubicBezTo>
                  <a:pt x="1496695" y="681355"/>
                  <a:pt x="1527810" y="652780"/>
                  <a:pt x="1562100" y="641350"/>
                </a:cubicBezTo>
                <a:cubicBezTo>
                  <a:pt x="1596390" y="629920"/>
                  <a:pt x="1598295" y="629920"/>
                  <a:pt x="1632585" y="627380"/>
                </a:cubicBezTo>
                <a:cubicBezTo>
                  <a:pt x="1666875" y="624840"/>
                  <a:pt x="1695450" y="619125"/>
                  <a:pt x="1732280" y="627380"/>
                </a:cubicBezTo>
                <a:cubicBezTo>
                  <a:pt x="1769110" y="635635"/>
                  <a:pt x="1780540" y="652780"/>
                  <a:pt x="1817370" y="669925"/>
                </a:cubicBezTo>
                <a:cubicBezTo>
                  <a:pt x="1854200" y="687070"/>
                  <a:pt x="1874520" y="704215"/>
                  <a:pt x="1917065" y="712470"/>
                </a:cubicBezTo>
                <a:cubicBezTo>
                  <a:pt x="1959610" y="720725"/>
                  <a:pt x="1990725" y="715645"/>
                  <a:pt x="2030730" y="712470"/>
                </a:cubicBezTo>
                <a:cubicBezTo>
                  <a:pt x="2070735" y="709295"/>
                  <a:pt x="2084705" y="701040"/>
                  <a:pt x="2115820" y="697865"/>
                </a:cubicBezTo>
                <a:cubicBezTo>
                  <a:pt x="2146935" y="694690"/>
                  <a:pt x="2157730" y="697865"/>
                  <a:pt x="2186305" y="697865"/>
                </a:cubicBezTo>
                <a:cubicBezTo>
                  <a:pt x="2214880" y="697865"/>
                  <a:pt x="2228850" y="697865"/>
                  <a:pt x="2257425" y="697865"/>
                </a:cubicBezTo>
                <a:cubicBezTo>
                  <a:pt x="2286000" y="697865"/>
                  <a:pt x="2299970" y="697865"/>
                  <a:pt x="2328545" y="697865"/>
                </a:cubicBezTo>
                <a:cubicBezTo>
                  <a:pt x="2357120" y="697865"/>
                  <a:pt x="2368550" y="692150"/>
                  <a:pt x="2399665" y="697865"/>
                </a:cubicBezTo>
                <a:cubicBezTo>
                  <a:pt x="2430780" y="703580"/>
                  <a:pt x="2453640" y="706755"/>
                  <a:pt x="2484755" y="726440"/>
                </a:cubicBezTo>
                <a:cubicBezTo>
                  <a:pt x="2515870" y="746125"/>
                  <a:pt x="2527300" y="777875"/>
                  <a:pt x="2555875" y="797560"/>
                </a:cubicBezTo>
                <a:cubicBezTo>
                  <a:pt x="2584450" y="817245"/>
                  <a:pt x="2598420" y="814705"/>
                  <a:pt x="2626995" y="826135"/>
                </a:cubicBezTo>
                <a:cubicBezTo>
                  <a:pt x="2655570" y="837565"/>
                  <a:pt x="2668905" y="845820"/>
                  <a:pt x="2697480" y="854075"/>
                </a:cubicBezTo>
                <a:cubicBezTo>
                  <a:pt x="2726055" y="862330"/>
                  <a:pt x="2737485" y="854710"/>
                  <a:pt x="2768600" y="868680"/>
                </a:cubicBezTo>
                <a:cubicBezTo>
                  <a:pt x="2799715" y="882650"/>
                  <a:pt x="2822575" y="913765"/>
                  <a:pt x="2853690" y="925195"/>
                </a:cubicBezTo>
                <a:cubicBezTo>
                  <a:pt x="2884805" y="936625"/>
                  <a:pt x="2893695" y="919480"/>
                  <a:pt x="2924810" y="925195"/>
                </a:cubicBezTo>
                <a:cubicBezTo>
                  <a:pt x="2955925" y="930910"/>
                  <a:pt x="2978785" y="945515"/>
                  <a:pt x="3009900" y="953770"/>
                </a:cubicBezTo>
                <a:cubicBezTo>
                  <a:pt x="3041015" y="962025"/>
                  <a:pt x="3052445" y="965200"/>
                  <a:pt x="3081020" y="967740"/>
                </a:cubicBezTo>
                <a:cubicBezTo>
                  <a:pt x="3109595" y="970280"/>
                  <a:pt x="3121025" y="967740"/>
                  <a:pt x="3152140" y="967740"/>
                </a:cubicBezTo>
                <a:cubicBezTo>
                  <a:pt x="3183255" y="967740"/>
                  <a:pt x="3206115" y="967740"/>
                  <a:pt x="3237230" y="967740"/>
                </a:cubicBezTo>
                <a:cubicBezTo>
                  <a:pt x="3268345" y="967740"/>
                  <a:pt x="3279775" y="962025"/>
                  <a:pt x="3308350" y="967740"/>
                </a:cubicBezTo>
                <a:cubicBezTo>
                  <a:pt x="3336925" y="973455"/>
                  <a:pt x="3350895" y="982345"/>
                  <a:pt x="3379470" y="996315"/>
                </a:cubicBezTo>
                <a:cubicBezTo>
                  <a:pt x="3408045" y="1010285"/>
                  <a:pt x="3422015" y="1024890"/>
                  <a:pt x="3450590" y="1038860"/>
                </a:cubicBezTo>
                <a:cubicBezTo>
                  <a:pt x="3479165" y="1052830"/>
                  <a:pt x="3486785" y="1096010"/>
                  <a:pt x="3521075" y="1067435"/>
                </a:cubicBezTo>
                <a:cubicBezTo>
                  <a:pt x="3555365" y="1038860"/>
                  <a:pt x="3566795" y="937260"/>
                  <a:pt x="3620770" y="897255"/>
                </a:cubicBezTo>
                <a:cubicBezTo>
                  <a:pt x="3674745" y="857250"/>
                  <a:pt x="3759200" y="871220"/>
                  <a:pt x="3790950" y="868680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2709545" y="3847465"/>
            <a:ext cx="596265" cy="2574925"/>
          </a:xfrm>
          <a:custGeom>
            <a:avLst/>
            <a:gdLst>
              <a:gd name="connisteX0" fmla="*/ 596265 w 596265"/>
              <a:gd name="connsiteY0" fmla="*/ 0 h 2044700"/>
              <a:gd name="connisteX1" fmla="*/ 553720 w 596265"/>
              <a:gd name="connsiteY1" fmla="*/ 99695 h 2044700"/>
              <a:gd name="connisteX2" fmla="*/ 511175 w 596265"/>
              <a:gd name="connsiteY2" fmla="*/ 213360 h 2044700"/>
              <a:gd name="connisteX3" fmla="*/ 482600 w 596265"/>
              <a:gd name="connsiteY3" fmla="*/ 327025 h 2044700"/>
              <a:gd name="connisteX4" fmla="*/ 454660 w 596265"/>
              <a:gd name="connsiteY4" fmla="*/ 397510 h 2044700"/>
              <a:gd name="connisteX5" fmla="*/ 412115 w 596265"/>
              <a:gd name="connsiteY5" fmla="*/ 525780 h 2044700"/>
              <a:gd name="connisteX6" fmla="*/ 383540 w 596265"/>
              <a:gd name="connsiteY6" fmla="*/ 624840 h 2044700"/>
              <a:gd name="connisteX7" fmla="*/ 354965 w 596265"/>
              <a:gd name="connsiteY7" fmla="*/ 709930 h 2044700"/>
              <a:gd name="connisteX8" fmla="*/ 312420 w 596265"/>
              <a:gd name="connsiteY8" fmla="*/ 823595 h 2044700"/>
              <a:gd name="connisteX9" fmla="*/ 283845 w 596265"/>
              <a:gd name="connsiteY9" fmla="*/ 951230 h 2044700"/>
              <a:gd name="connisteX10" fmla="*/ 255905 w 596265"/>
              <a:gd name="connsiteY10" fmla="*/ 1036955 h 2044700"/>
              <a:gd name="connisteX11" fmla="*/ 227330 w 596265"/>
              <a:gd name="connsiteY11" fmla="*/ 1122045 h 2044700"/>
              <a:gd name="connisteX12" fmla="*/ 198755 w 596265"/>
              <a:gd name="connsiteY12" fmla="*/ 1207135 h 2044700"/>
              <a:gd name="connisteX13" fmla="*/ 184785 w 596265"/>
              <a:gd name="connsiteY13" fmla="*/ 1278255 h 2044700"/>
              <a:gd name="connisteX14" fmla="*/ 170815 w 596265"/>
              <a:gd name="connsiteY14" fmla="*/ 1349375 h 2044700"/>
              <a:gd name="connisteX15" fmla="*/ 156210 w 596265"/>
              <a:gd name="connsiteY15" fmla="*/ 1419860 h 2044700"/>
              <a:gd name="connisteX16" fmla="*/ 127635 w 596265"/>
              <a:gd name="connsiteY16" fmla="*/ 1505585 h 2044700"/>
              <a:gd name="connisteX17" fmla="*/ 127635 w 596265"/>
              <a:gd name="connsiteY17" fmla="*/ 1661160 h 2044700"/>
              <a:gd name="connisteX18" fmla="*/ 99695 w 596265"/>
              <a:gd name="connsiteY18" fmla="*/ 1732280 h 2044700"/>
              <a:gd name="connisteX19" fmla="*/ 85090 w 596265"/>
              <a:gd name="connsiteY19" fmla="*/ 1803400 h 2044700"/>
              <a:gd name="connisteX20" fmla="*/ 71120 w 596265"/>
              <a:gd name="connsiteY20" fmla="*/ 1874520 h 2044700"/>
              <a:gd name="connisteX21" fmla="*/ 57150 w 596265"/>
              <a:gd name="connsiteY21" fmla="*/ 1945640 h 2044700"/>
              <a:gd name="connisteX22" fmla="*/ 0 w 596265"/>
              <a:gd name="connsiteY22" fmla="*/ 2044700 h 20447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</a:cxnLst>
            <a:rect l="l" t="t" r="r" b="b"/>
            <a:pathLst>
              <a:path w="596265" h="2044700">
                <a:moveTo>
                  <a:pt x="596265" y="0"/>
                </a:moveTo>
                <a:cubicBezTo>
                  <a:pt x="588645" y="17780"/>
                  <a:pt x="570865" y="57150"/>
                  <a:pt x="553720" y="99695"/>
                </a:cubicBezTo>
                <a:cubicBezTo>
                  <a:pt x="536575" y="142240"/>
                  <a:pt x="525145" y="167640"/>
                  <a:pt x="511175" y="213360"/>
                </a:cubicBezTo>
                <a:cubicBezTo>
                  <a:pt x="497205" y="259080"/>
                  <a:pt x="494030" y="290195"/>
                  <a:pt x="482600" y="327025"/>
                </a:cubicBezTo>
                <a:cubicBezTo>
                  <a:pt x="471170" y="363855"/>
                  <a:pt x="468630" y="357505"/>
                  <a:pt x="454660" y="397510"/>
                </a:cubicBezTo>
                <a:cubicBezTo>
                  <a:pt x="440690" y="437515"/>
                  <a:pt x="426085" y="480060"/>
                  <a:pt x="412115" y="525780"/>
                </a:cubicBezTo>
                <a:cubicBezTo>
                  <a:pt x="398145" y="571500"/>
                  <a:pt x="394970" y="588010"/>
                  <a:pt x="383540" y="624840"/>
                </a:cubicBezTo>
                <a:cubicBezTo>
                  <a:pt x="372110" y="661670"/>
                  <a:pt x="368935" y="669925"/>
                  <a:pt x="354965" y="709930"/>
                </a:cubicBezTo>
                <a:cubicBezTo>
                  <a:pt x="340995" y="749935"/>
                  <a:pt x="326390" y="775335"/>
                  <a:pt x="312420" y="823595"/>
                </a:cubicBezTo>
                <a:cubicBezTo>
                  <a:pt x="298450" y="871855"/>
                  <a:pt x="295275" y="908685"/>
                  <a:pt x="283845" y="951230"/>
                </a:cubicBezTo>
                <a:cubicBezTo>
                  <a:pt x="272415" y="993775"/>
                  <a:pt x="267335" y="1002665"/>
                  <a:pt x="255905" y="1036955"/>
                </a:cubicBezTo>
                <a:cubicBezTo>
                  <a:pt x="244475" y="1071245"/>
                  <a:pt x="238760" y="1087755"/>
                  <a:pt x="227330" y="1122045"/>
                </a:cubicBezTo>
                <a:cubicBezTo>
                  <a:pt x="215900" y="1156335"/>
                  <a:pt x="207010" y="1176020"/>
                  <a:pt x="198755" y="1207135"/>
                </a:cubicBezTo>
                <a:cubicBezTo>
                  <a:pt x="190500" y="1238250"/>
                  <a:pt x="190500" y="1249680"/>
                  <a:pt x="184785" y="1278255"/>
                </a:cubicBezTo>
                <a:cubicBezTo>
                  <a:pt x="179070" y="1306830"/>
                  <a:pt x="176530" y="1320800"/>
                  <a:pt x="170815" y="1349375"/>
                </a:cubicBezTo>
                <a:cubicBezTo>
                  <a:pt x="165100" y="1377950"/>
                  <a:pt x="165100" y="1388745"/>
                  <a:pt x="156210" y="1419860"/>
                </a:cubicBezTo>
                <a:cubicBezTo>
                  <a:pt x="147320" y="1450975"/>
                  <a:pt x="133350" y="1457325"/>
                  <a:pt x="127635" y="1505585"/>
                </a:cubicBezTo>
                <a:cubicBezTo>
                  <a:pt x="121920" y="1553845"/>
                  <a:pt x="133350" y="1616075"/>
                  <a:pt x="127635" y="1661160"/>
                </a:cubicBezTo>
                <a:cubicBezTo>
                  <a:pt x="121920" y="1706245"/>
                  <a:pt x="107950" y="1703705"/>
                  <a:pt x="99695" y="1732280"/>
                </a:cubicBezTo>
                <a:cubicBezTo>
                  <a:pt x="91440" y="1760855"/>
                  <a:pt x="90805" y="1774825"/>
                  <a:pt x="85090" y="1803400"/>
                </a:cubicBezTo>
                <a:cubicBezTo>
                  <a:pt x="79375" y="1831975"/>
                  <a:pt x="76835" y="1845945"/>
                  <a:pt x="71120" y="1874520"/>
                </a:cubicBezTo>
                <a:cubicBezTo>
                  <a:pt x="65405" y="1903095"/>
                  <a:pt x="71120" y="1911350"/>
                  <a:pt x="57150" y="1945640"/>
                </a:cubicBezTo>
                <a:cubicBezTo>
                  <a:pt x="43180" y="1979930"/>
                  <a:pt x="11430" y="2026285"/>
                  <a:pt x="0" y="2044700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3996055" y="3942715"/>
            <a:ext cx="596265" cy="2541905"/>
          </a:xfrm>
          <a:custGeom>
            <a:avLst/>
            <a:gdLst>
              <a:gd name="connisteX0" fmla="*/ 596265 w 596265"/>
              <a:gd name="connsiteY0" fmla="*/ 0 h 2044700"/>
              <a:gd name="connisteX1" fmla="*/ 553720 w 596265"/>
              <a:gd name="connsiteY1" fmla="*/ 99695 h 2044700"/>
              <a:gd name="connisteX2" fmla="*/ 511175 w 596265"/>
              <a:gd name="connsiteY2" fmla="*/ 213360 h 2044700"/>
              <a:gd name="connisteX3" fmla="*/ 482600 w 596265"/>
              <a:gd name="connsiteY3" fmla="*/ 327025 h 2044700"/>
              <a:gd name="connisteX4" fmla="*/ 454660 w 596265"/>
              <a:gd name="connsiteY4" fmla="*/ 397510 h 2044700"/>
              <a:gd name="connisteX5" fmla="*/ 412115 w 596265"/>
              <a:gd name="connsiteY5" fmla="*/ 525780 h 2044700"/>
              <a:gd name="connisteX6" fmla="*/ 383540 w 596265"/>
              <a:gd name="connsiteY6" fmla="*/ 624840 h 2044700"/>
              <a:gd name="connisteX7" fmla="*/ 354965 w 596265"/>
              <a:gd name="connsiteY7" fmla="*/ 709930 h 2044700"/>
              <a:gd name="connisteX8" fmla="*/ 312420 w 596265"/>
              <a:gd name="connsiteY8" fmla="*/ 823595 h 2044700"/>
              <a:gd name="connisteX9" fmla="*/ 283845 w 596265"/>
              <a:gd name="connsiteY9" fmla="*/ 951230 h 2044700"/>
              <a:gd name="connisteX10" fmla="*/ 255905 w 596265"/>
              <a:gd name="connsiteY10" fmla="*/ 1036955 h 2044700"/>
              <a:gd name="connisteX11" fmla="*/ 227330 w 596265"/>
              <a:gd name="connsiteY11" fmla="*/ 1122045 h 2044700"/>
              <a:gd name="connisteX12" fmla="*/ 198755 w 596265"/>
              <a:gd name="connsiteY12" fmla="*/ 1207135 h 2044700"/>
              <a:gd name="connisteX13" fmla="*/ 184785 w 596265"/>
              <a:gd name="connsiteY13" fmla="*/ 1278255 h 2044700"/>
              <a:gd name="connisteX14" fmla="*/ 170815 w 596265"/>
              <a:gd name="connsiteY14" fmla="*/ 1349375 h 2044700"/>
              <a:gd name="connisteX15" fmla="*/ 156210 w 596265"/>
              <a:gd name="connsiteY15" fmla="*/ 1419860 h 2044700"/>
              <a:gd name="connisteX16" fmla="*/ 127635 w 596265"/>
              <a:gd name="connsiteY16" fmla="*/ 1505585 h 2044700"/>
              <a:gd name="connisteX17" fmla="*/ 127635 w 596265"/>
              <a:gd name="connsiteY17" fmla="*/ 1661160 h 2044700"/>
              <a:gd name="connisteX18" fmla="*/ 99695 w 596265"/>
              <a:gd name="connsiteY18" fmla="*/ 1732280 h 2044700"/>
              <a:gd name="connisteX19" fmla="*/ 85090 w 596265"/>
              <a:gd name="connsiteY19" fmla="*/ 1803400 h 2044700"/>
              <a:gd name="connisteX20" fmla="*/ 71120 w 596265"/>
              <a:gd name="connsiteY20" fmla="*/ 1874520 h 2044700"/>
              <a:gd name="connisteX21" fmla="*/ 57150 w 596265"/>
              <a:gd name="connsiteY21" fmla="*/ 1945640 h 2044700"/>
              <a:gd name="connisteX22" fmla="*/ 0 w 596265"/>
              <a:gd name="connsiteY22" fmla="*/ 2044700 h 20447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</a:cxnLst>
            <a:rect l="l" t="t" r="r" b="b"/>
            <a:pathLst>
              <a:path w="596265" h="2044700">
                <a:moveTo>
                  <a:pt x="596265" y="0"/>
                </a:moveTo>
                <a:cubicBezTo>
                  <a:pt x="588645" y="17780"/>
                  <a:pt x="570865" y="57150"/>
                  <a:pt x="553720" y="99695"/>
                </a:cubicBezTo>
                <a:cubicBezTo>
                  <a:pt x="536575" y="142240"/>
                  <a:pt x="525145" y="167640"/>
                  <a:pt x="511175" y="213360"/>
                </a:cubicBezTo>
                <a:cubicBezTo>
                  <a:pt x="497205" y="259080"/>
                  <a:pt x="494030" y="290195"/>
                  <a:pt x="482600" y="327025"/>
                </a:cubicBezTo>
                <a:cubicBezTo>
                  <a:pt x="471170" y="363855"/>
                  <a:pt x="468630" y="357505"/>
                  <a:pt x="454660" y="397510"/>
                </a:cubicBezTo>
                <a:cubicBezTo>
                  <a:pt x="440690" y="437515"/>
                  <a:pt x="426085" y="480060"/>
                  <a:pt x="412115" y="525780"/>
                </a:cubicBezTo>
                <a:cubicBezTo>
                  <a:pt x="398145" y="571500"/>
                  <a:pt x="394970" y="588010"/>
                  <a:pt x="383540" y="624840"/>
                </a:cubicBezTo>
                <a:cubicBezTo>
                  <a:pt x="372110" y="661670"/>
                  <a:pt x="368935" y="669925"/>
                  <a:pt x="354965" y="709930"/>
                </a:cubicBezTo>
                <a:cubicBezTo>
                  <a:pt x="340995" y="749935"/>
                  <a:pt x="326390" y="775335"/>
                  <a:pt x="312420" y="823595"/>
                </a:cubicBezTo>
                <a:cubicBezTo>
                  <a:pt x="298450" y="871855"/>
                  <a:pt x="295275" y="908685"/>
                  <a:pt x="283845" y="951230"/>
                </a:cubicBezTo>
                <a:cubicBezTo>
                  <a:pt x="272415" y="993775"/>
                  <a:pt x="267335" y="1002665"/>
                  <a:pt x="255905" y="1036955"/>
                </a:cubicBezTo>
                <a:cubicBezTo>
                  <a:pt x="244475" y="1071245"/>
                  <a:pt x="238760" y="1087755"/>
                  <a:pt x="227330" y="1122045"/>
                </a:cubicBezTo>
                <a:cubicBezTo>
                  <a:pt x="215900" y="1156335"/>
                  <a:pt x="207010" y="1176020"/>
                  <a:pt x="198755" y="1207135"/>
                </a:cubicBezTo>
                <a:cubicBezTo>
                  <a:pt x="190500" y="1238250"/>
                  <a:pt x="190500" y="1249680"/>
                  <a:pt x="184785" y="1278255"/>
                </a:cubicBezTo>
                <a:cubicBezTo>
                  <a:pt x="179070" y="1306830"/>
                  <a:pt x="176530" y="1320800"/>
                  <a:pt x="170815" y="1349375"/>
                </a:cubicBezTo>
                <a:cubicBezTo>
                  <a:pt x="165100" y="1377950"/>
                  <a:pt x="165100" y="1388745"/>
                  <a:pt x="156210" y="1419860"/>
                </a:cubicBezTo>
                <a:cubicBezTo>
                  <a:pt x="147320" y="1450975"/>
                  <a:pt x="133350" y="1457325"/>
                  <a:pt x="127635" y="1505585"/>
                </a:cubicBezTo>
                <a:cubicBezTo>
                  <a:pt x="121920" y="1553845"/>
                  <a:pt x="133350" y="1616075"/>
                  <a:pt x="127635" y="1661160"/>
                </a:cubicBezTo>
                <a:cubicBezTo>
                  <a:pt x="121920" y="1706245"/>
                  <a:pt x="107950" y="1703705"/>
                  <a:pt x="99695" y="1732280"/>
                </a:cubicBezTo>
                <a:cubicBezTo>
                  <a:pt x="91440" y="1760855"/>
                  <a:pt x="90805" y="1774825"/>
                  <a:pt x="85090" y="1803400"/>
                </a:cubicBezTo>
                <a:cubicBezTo>
                  <a:pt x="79375" y="1831975"/>
                  <a:pt x="76835" y="1845945"/>
                  <a:pt x="71120" y="1874520"/>
                </a:cubicBezTo>
                <a:cubicBezTo>
                  <a:pt x="65405" y="1903095"/>
                  <a:pt x="71120" y="1911350"/>
                  <a:pt x="57150" y="1945640"/>
                </a:cubicBezTo>
                <a:cubicBezTo>
                  <a:pt x="43180" y="1979930"/>
                  <a:pt x="11430" y="2026285"/>
                  <a:pt x="0" y="2044700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3396615" y="4058920"/>
            <a:ext cx="596265" cy="2456180"/>
          </a:xfrm>
          <a:custGeom>
            <a:avLst/>
            <a:gdLst>
              <a:gd name="connisteX0" fmla="*/ 596265 w 596265"/>
              <a:gd name="connsiteY0" fmla="*/ 0 h 2044700"/>
              <a:gd name="connisteX1" fmla="*/ 553720 w 596265"/>
              <a:gd name="connsiteY1" fmla="*/ 99695 h 2044700"/>
              <a:gd name="connisteX2" fmla="*/ 511175 w 596265"/>
              <a:gd name="connsiteY2" fmla="*/ 213360 h 2044700"/>
              <a:gd name="connisteX3" fmla="*/ 482600 w 596265"/>
              <a:gd name="connsiteY3" fmla="*/ 327025 h 2044700"/>
              <a:gd name="connisteX4" fmla="*/ 454660 w 596265"/>
              <a:gd name="connsiteY4" fmla="*/ 397510 h 2044700"/>
              <a:gd name="connisteX5" fmla="*/ 412115 w 596265"/>
              <a:gd name="connsiteY5" fmla="*/ 525780 h 2044700"/>
              <a:gd name="connisteX6" fmla="*/ 383540 w 596265"/>
              <a:gd name="connsiteY6" fmla="*/ 624840 h 2044700"/>
              <a:gd name="connisteX7" fmla="*/ 354965 w 596265"/>
              <a:gd name="connsiteY7" fmla="*/ 709930 h 2044700"/>
              <a:gd name="connisteX8" fmla="*/ 312420 w 596265"/>
              <a:gd name="connsiteY8" fmla="*/ 823595 h 2044700"/>
              <a:gd name="connisteX9" fmla="*/ 283845 w 596265"/>
              <a:gd name="connsiteY9" fmla="*/ 951230 h 2044700"/>
              <a:gd name="connisteX10" fmla="*/ 255905 w 596265"/>
              <a:gd name="connsiteY10" fmla="*/ 1036955 h 2044700"/>
              <a:gd name="connisteX11" fmla="*/ 227330 w 596265"/>
              <a:gd name="connsiteY11" fmla="*/ 1122045 h 2044700"/>
              <a:gd name="connisteX12" fmla="*/ 198755 w 596265"/>
              <a:gd name="connsiteY12" fmla="*/ 1207135 h 2044700"/>
              <a:gd name="connisteX13" fmla="*/ 184785 w 596265"/>
              <a:gd name="connsiteY13" fmla="*/ 1278255 h 2044700"/>
              <a:gd name="connisteX14" fmla="*/ 170815 w 596265"/>
              <a:gd name="connsiteY14" fmla="*/ 1349375 h 2044700"/>
              <a:gd name="connisteX15" fmla="*/ 156210 w 596265"/>
              <a:gd name="connsiteY15" fmla="*/ 1419860 h 2044700"/>
              <a:gd name="connisteX16" fmla="*/ 127635 w 596265"/>
              <a:gd name="connsiteY16" fmla="*/ 1505585 h 2044700"/>
              <a:gd name="connisteX17" fmla="*/ 127635 w 596265"/>
              <a:gd name="connsiteY17" fmla="*/ 1661160 h 2044700"/>
              <a:gd name="connisteX18" fmla="*/ 99695 w 596265"/>
              <a:gd name="connsiteY18" fmla="*/ 1732280 h 2044700"/>
              <a:gd name="connisteX19" fmla="*/ 85090 w 596265"/>
              <a:gd name="connsiteY19" fmla="*/ 1803400 h 2044700"/>
              <a:gd name="connisteX20" fmla="*/ 71120 w 596265"/>
              <a:gd name="connsiteY20" fmla="*/ 1874520 h 2044700"/>
              <a:gd name="connisteX21" fmla="*/ 57150 w 596265"/>
              <a:gd name="connsiteY21" fmla="*/ 1945640 h 2044700"/>
              <a:gd name="connisteX22" fmla="*/ 0 w 596265"/>
              <a:gd name="connsiteY22" fmla="*/ 2044700 h 20447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</a:cxnLst>
            <a:rect l="l" t="t" r="r" b="b"/>
            <a:pathLst>
              <a:path w="596265" h="2044700">
                <a:moveTo>
                  <a:pt x="596265" y="0"/>
                </a:moveTo>
                <a:cubicBezTo>
                  <a:pt x="588645" y="17780"/>
                  <a:pt x="570865" y="57150"/>
                  <a:pt x="553720" y="99695"/>
                </a:cubicBezTo>
                <a:cubicBezTo>
                  <a:pt x="536575" y="142240"/>
                  <a:pt x="525145" y="167640"/>
                  <a:pt x="511175" y="213360"/>
                </a:cubicBezTo>
                <a:cubicBezTo>
                  <a:pt x="497205" y="259080"/>
                  <a:pt x="494030" y="290195"/>
                  <a:pt x="482600" y="327025"/>
                </a:cubicBezTo>
                <a:cubicBezTo>
                  <a:pt x="471170" y="363855"/>
                  <a:pt x="468630" y="357505"/>
                  <a:pt x="454660" y="397510"/>
                </a:cubicBezTo>
                <a:cubicBezTo>
                  <a:pt x="440690" y="437515"/>
                  <a:pt x="426085" y="480060"/>
                  <a:pt x="412115" y="525780"/>
                </a:cubicBezTo>
                <a:cubicBezTo>
                  <a:pt x="398145" y="571500"/>
                  <a:pt x="394970" y="588010"/>
                  <a:pt x="383540" y="624840"/>
                </a:cubicBezTo>
                <a:cubicBezTo>
                  <a:pt x="372110" y="661670"/>
                  <a:pt x="368935" y="669925"/>
                  <a:pt x="354965" y="709930"/>
                </a:cubicBezTo>
                <a:cubicBezTo>
                  <a:pt x="340995" y="749935"/>
                  <a:pt x="326390" y="775335"/>
                  <a:pt x="312420" y="823595"/>
                </a:cubicBezTo>
                <a:cubicBezTo>
                  <a:pt x="298450" y="871855"/>
                  <a:pt x="295275" y="908685"/>
                  <a:pt x="283845" y="951230"/>
                </a:cubicBezTo>
                <a:cubicBezTo>
                  <a:pt x="272415" y="993775"/>
                  <a:pt x="267335" y="1002665"/>
                  <a:pt x="255905" y="1036955"/>
                </a:cubicBezTo>
                <a:cubicBezTo>
                  <a:pt x="244475" y="1071245"/>
                  <a:pt x="238760" y="1087755"/>
                  <a:pt x="227330" y="1122045"/>
                </a:cubicBezTo>
                <a:cubicBezTo>
                  <a:pt x="215900" y="1156335"/>
                  <a:pt x="207010" y="1176020"/>
                  <a:pt x="198755" y="1207135"/>
                </a:cubicBezTo>
                <a:cubicBezTo>
                  <a:pt x="190500" y="1238250"/>
                  <a:pt x="190500" y="1249680"/>
                  <a:pt x="184785" y="1278255"/>
                </a:cubicBezTo>
                <a:cubicBezTo>
                  <a:pt x="179070" y="1306830"/>
                  <a:pt x="176530" y="1320800"/>
                  <a:pt x="170815" y="1349375"/>
                </a:cubicBezTo>
                <a:cubicBezTo>
                  <a:pt x="165100" y="1377950"/>
                  <a:pt x="165100" y="1388745"/>
                  <a:pt x="156210" y="1419860"/>
                </a:cubicBezTo>
                <a:cubicBezTo>
                  <a:pt x="147320" y="1450975"/>
                  <a:pt x="133350" y="1457325"/>
                  <a:pt x="127635" y="1505585"/>
                </a:cubicBezTo>
                <a:cubicBezTo>
                  <a:pt x="121920" y="1553845"/>
                  <a:pt x="133350" y="1616075"/>
                  <a:pt x="127635" y="1661160"/>
                </a:cubicBezTo>
                <a:cubicBezTo>
                  <a:pt x="121920" y="1706245"/>
                  <a:pt x="107950" y="1703705"/>
                  <a:pt x="99695" y="1732280"/>
                </a:cubicBezTo>
                <a:cubicBezTo>
                  <a:pt x="91440" y="1760855"/>
                  <a:pt x="90805" y="1774825"/>
                  <a:pt x="85090" y="1803400"/>
                </a:cubicBezTo>
                <a:cubicBezTo>
                  <a:pt x="79375" y="1831975"/>
                  <a:pt x="76835" y="1845945"/>
                  <a:pt x="71120" y="1874520"/>
                </a:cubicBezTo>
                <a:cubicBezTo>
                  <a:pt x="65405" y="1903095"/>
                  <a:pt x="71120" y="1911350"/>
                  <a:pt x="57150" y="1945640"/>
                </a:cubicBezTo>
                <a:cubicBezTo>
                  <a:pt x="43180" y="1979930"/>
                  <a:pt x="11430" y="2026285"/>
                  <a:pt x="0" y="2044700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4906645" y="4185920"/>
            <a:ext cx="596265" cy="2044700"/>
          </a:xfrm>
          <a:custGeom>
            <a:avLst/>
            <a:gdLst>
              <a:gd name="connisteX0" fmla="*/ 596265 w 596265"/>
              <a:gd name="connsiteY0" fmla="*/ 0 h 2044700"/>
              <a:gd name="connisteX1" fmla="*/ 553720 w 596265"/>
              <a:gd name="connsiteY1" fmla="*/ 99695 h 2044700"/>
              <a:gd name="connisteX2" fmla="*/ 511175 w 596265"/>
              <a:gd name="connsiteY2" fmla="*/ 213360 h 2044700"/>
              <a:gd name="connisteX3" fmla="*/ 482600 w 596265"/>
              <a:gd name="connsiteY3" fmla="*/ 327025 h 2044700"/>
              <a:gd name="connisteX4" fmla="*/ 454660 w 596265"/>
              <a:gd name="connsiteY4" fmla="*/ 397510 h 2044700"/>
              <a:gd name="connisteX5" fmla="*/ 412115 w 596265"/>
              <a:gd name="connsiteY5" fmla="*/ 525780 h 2044700"/>
              <a:gd name="connisteX6" fmla="*/ 383540 w 596265"/>
              <a:gd name="connsiteY6" fmla="*/ 624840 h 2044700"/>
              <a:gd name="connisteX7" fmla="*/ 354965 w 596265"/>
              <a:gd name="connsiteY7" fmla="*/ 709930 h 2044700"/>
              <a:gd name="connisteX8" fmla="*/ 312420 w 596265"/>
              <a:gd name="connsiteY8" fmla="*/ 823595 h 2044700"/>
              <a:gd name="connisteX9" fmla="*/ 283845 w 596265"/>
              <a:gd name="connsiteY9" fmla="*/ 951230 h 2044700"/>
              <a:gd name="connisteX10" fmla="*/ 255905 w 596265"/>
              <a:gd name="connsiteY10" fmla="*/ 1036955 h 2044700"/>
              <a:gd name="connisteX11" fmla="*/ 227330 w 596265"/>
              <a:gd name="connsiteY11" fmla="*/ 1122045 h 2044700"/>
              <a:gd name="connisteX12" fmla="*/ 198755 w 596265"/>
              <a:gd name="connsiteY12" fmla="*/ 1207135 h 2044700"/>
              <a:gd name="connisteX13" fmla="*/ 184785 w 596265"/>
              <a:gd name="connsiteY13" fmla="*/ 1278255 h 2044700"/>
              <a:gd name="connisteX14" fmla="*/ 170815 w 596265"/>
              <a:gd name="connsiteY14" fmla="*/ 1349375 h 2044700"/>
              <a:gd name="connisteX15" fmla="*/ 156210 w 596265"/>
              <a:gd name="connsiteY15" fmla="*/ 1419860 h 2044700"/>
              <a:gd name="connisteX16" fmla="*/ 127635 w 596265"/>
              <a:gd name="connsiteY16" fmla="*/ 1505585 h 2044700"/>
              <a:gd name="connisteX17" fmla="*/ 127635 w 596265"/>
              <a:gd name="connsiteY17" fmla="*/ 1661160 h 2044700"/>
              <a:gd name="connisteX18" fmla="*/ 99695 w 596265"/>
              <a:gd name="connsiteY18" fmla="*/ 1732280 h 2044700"/>
              <a:gd name="connisteX19" fmla="*/ 85090 w 596265"/>
              <a:gd name="connsiteY19" fmla="*/ 1803400 h 2044700"/>
              <a:gd name="connisteX20" fmla="*/ 71120 w 596265"/>
              <a:gd name="connsiteY20" fmla="*/ 1874520 h 2044700"/>
              <a:gd name="connisteX21" fmla="*/ 57150 w 596265"/>
              <a:gd name="connsiteY21" fmla="*/ 1945640 h 2044700"/>
              <a:gd name="connisteX22" fmla="*/ 0 w 596265"/>
              <a:gd name="connsiteY22" fmla="*/ 2044700 h 20447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</a:cxnLst>
            <a:rect l="l" t="t" r="r" b="b"/>
            <a:pathLst>
              <a:path w="596265" h="2044700">
                <a:moveTo>
                  <a:pt x="596265" y="0"/>
                </a:moveTo>
                <a:cubicBezTo>
                  <a:pt x="588645" y="17780"/>
                  <a:pt x="570865" y="57150"/>
                  <a:pt x="553720" y="99695"/>
                </a:cubicBezTo>
                <a:cubicBezTo>
                  <a:pt x="536575" y="142240"/>
                  <a:pt x="525145" y="167640"/>
                  <a:pt x="511175" y="213360"/>
                </a:cubicBezTo>
                <a:cubicBezTo>
                  <a:pt x="497205" y="259080"/>
                  <a:pt x="494030" y="290195"/>
                  <a:pt x="482600" y="327025"/>
                </a:cubicBezTo>
                <a:cubicBezTo>
                  <a:pt x="471170" y="363855"/>
                  <a:pt x="468630" y="357505"/>
                  <a:pt x="454660" y="397510"/>
                </a:cubicBezTo>
                <a:cubicBezTo>
                  <a:pt x="440690" y="437515"/>
                  <a:pt x="426085" y="480060"/>
                  <a:pt x="412115" y="525780"/>
                </a:cubicBezTo>
                <a:cubicBezTo>
                  <a:pt x="398145" y="571500"/>
                  <a:pt x="394970" y="588010"/>
                  <a:pt x="383540" y="624840"/>
                </a:cubicBezTo>
                <a:cubicBezTo>
                  <a:pt x="372110" y="661670"/>
                  <a:pt x="368935" y="669925"/>
                  <a:pt x="354965" y="709930"/>
                </a:cubicBezTo>
                <a:cubicBezTo>
                  <a:pt x="340995" y="749935"/>
                  <a:pt x="326390" y="775335"/>
                  <a:pt x="312420" y="823595"/>
                </a:cubicBezTo>
                <a:cubicBezTo>
                  <a:pt x="298450" y="871855"/>
                  <a:pt x="295275" y="908685"/>
                  <a:pt x="283845" y="951230"/>
                </a:cubicBezTo>
                <a:cubicBezTo>
                  <a:pt x="272415" y="993775"/>
                  <a:pt x="267335" y="1002665"/>
                  <a:pt x="255905" y="1036955"/>
                </a:cubicBezTo>
                <a:cubicBezTo>
                  <a:pt x="244475" y="1071245"/>
                  <a:pt x="238760" y="1087755"/>
                  <a:pt x="227330" y="1122045"/>
                </a:cubicBezTo>
                <a:cubicBezTo>
                  <a:pt x="215900" y="1156335"/>
                  <a:pt x="207010" y="1176020"/>
                  <a:pt x="198755" y="1207135"/>
                </a:cubicBezTo>
                <a:cubicBezTo>
                  <a:pt x="190500" y="1238250"/>
                  <a:pt x="190500" y="1249680"/>
                  <a:pt x="184785" y="1278255"/>
                </a:cubicBezTo>
                <a:cubicBezTo>
                  <a:pt x="179070" y="1306830"/>
                  <a:pt x="176530" y="1320800"/>
                  <a:pt x="170815" y="1349375"/>
                </a:cubicBezTo>
                <a:cubicBezTo>
                  <a:pt x="165100" y="1377950"/>
                  <a:pt x="165100" y="1388745"/>
                  <a:pt x="156210" y="1419860"/>
                </a:cubicBezTo>
                <a:cubicBezTo>
                  <a:pt x="147320" y="1450975"/>
                  <a:pt x="133350" y="1457325"/>
                  <a:pt x="127635" y="1505585"/>
                </a:cubicBezTo>
                <a:cubicBezTo>
                  <a:pt x="121920" y="1553845"/>
                  <a:pt x="133350" y="1616075"/>
                  <a:pt x="127635" y="1661160"/>
                </a:cubicBezTo>
                <a:cubicBezTo>
                  <a:pt x="121920" y="1706245"/>
                  <a:pt x="107950" y="1703705"/>
                  <a:pt x="99695" y="1732280"/>
                </a:cubicBezTo>
                <a:cubicBezTo>
                  <a:pt x="91440" y="1760855"/>
                  <a:pt x="90805" y="1774825"/>
                  <a:pt x="85090" y="1803400"/>
                </a:cubicBezTo>
                <a:cubicBezTo>
                  <a:pt x="79375" y="1831975"/>
                  <a:pt x="76835" y="1845945"/>
                  <a:pt x="71120" y="1874520"/>
                </a:cubicBezTo>
                <a:cubicBezTo>
                  <a:pt x="65405" y="1903095"/>
                  <a:pt x="71120" y="1911350"/>
                  <a:pt x="57150" y="1945640"/>
                </a:cubicBezTo>
                <a:cubicBezTo>
                  <a:pt x="43180" y="1979930"/>
                  <a:pt x="11430" y="2026285"/>
                  <a:pt x="0" y="2044700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grpSp>
        <p:nvGrpSpPr>
          <p:cNvPr id="42" name="Google Shape;108;p1"/>
          <p:cNvGrpSpPr/>
          <p:nvPr/>
        </p:nvGrpSpPr>
        <p:grpSpPr>
          <a:xfrm>
            <a:off x="254611" y="1045106"/>
            <a:ext cx="652848" cy="2522806"/>
            <a:chOff x="86725" y="1189475"/>
            <a:chExt cx="652848" cy="3086987"/>
          </a:xfrm>
        </p:grpSpPr>
        <p:sp>
          <p:nvSpPr>
            <p:cNvPr id="43" name="Google Shape;109;p1"/>
            <p:cNvSpPr/>
            <p:nvPr/>
          </p:nvSpPr>
          <p:spPr>
            <a:xfrm>
              <a:off x="86725" y="1189475"/>
              <a:ext cx="647400" cy="23418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4" name="Google Shape;110;p1"/>
            <p:cNvGrpSpPr/>
            <p:nvPr/>
          </p:nvGrpSpPr>
          <p:grpSpPr>
            <a:xfrm>
              <a:off x="92173" y="1564940"/>
              <a:ext cx="647400" cy="2711522"/>
              <a:chOff x="92173" y="1564940"/>
              <a:chExt cx="647400" cy="2711522"/>
            </a:xfrm>
          </p:grpSpPr>
          <p:sp>
            <p:nvSpPr>
              <p:cNvPr id="45" name="Google Shape;111;p1"/>
              <p:cNvSpPr txBox="1"/>
              <p:nvPr/>
            </p:nvSpPr>
            <p:spPr>
              <a:xfrm>
                <a:off x="92173" y="1564940"/>
                <a:ext cx="647400" cy="271152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lang="en-US"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Rain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  </a:t>
                </a: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Wind</a:t>
                </a:r>
                <a:endParaRPr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  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Dust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</p:txBody>
          </p:sp>
          <p:pic>
            <p:nvPicPr>
              <p:cNvPr id="47" name="Google Shape;113;p1"/>
              <p:cNvPicPr preferRelativeResize="0"/>
              <p:nvPr/>
            </p:nvPicPr>
            <p:blipFill rotWithShape="1">
              <a:blip r:embed="rId4"/>
              <a:srcRect/>
              <a:stretch>
                <a:fillRect/>
              </a:stretch>
            </p:blipFill>
            <p:spPr>
              <a:xfrm flipH="1">
                <a:off x="213894" y="2169887"/>
                <a:ext cx="376050" cy="376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" name="Google Shape;114;p1"/>
              <p:cNvPicPr preferRelativeResize="0"/>
              <p:nvPr/>
            </p:nvPicPr>
            <p:blipFill rotWithShape="1">
              <a:blip r:embed="rId5"/>
              <a:srcRect/>
              <a:stretch>
                <a:fillRect/>
              </a:stretch>
            </p:blipFill>
            <p:spPr>
              <a:xfrm flipH="1">
                <a:off x="213894" y="2842695"/>
                <a:ext cx="461994" cy="3760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9" name="Rectangles 38"/>
          <p:cNvSpPr/>
          <p:nvPr/>
        </p:nvSpPr>
        <p:spPr>
          <a:xfrm>
            <a:off x="152400" y="2979420"/>
            <a:ext cx="914400" cy="13068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40" name="Straight Connector 39"/>
          <p:cNvCxnSpPr/>
          <p:nvPr/>
        </p:nvCxnSpPr>
        <p:spPr>
          <a:xfrm>
            <a:off x="231775" y="3208020"/>
            <a:ext cx="7950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Table 40"/>
          <p:cNvGraphicFramePr>
            <a:graphicFrameLocks noGrp="1"/>
          </p:cNvGraphicFramePr>
          <p:nvPr/>
        </p:nvGraphicFramePr>
        <p:xfrm>
          <a:off x="53975" y="2954655"/>
          <a:ext cx="1132840" cy="20288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132840"/>
              </a:tblGrid>
              <a:tr h="449580">
                <a:tc>
                  <a:txBody>
                    <a:bodyPr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Low risk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</a:tr>
              <a:tr h="407035">
                <a:tc>
                  <a:txBody>
                    <a:bodyPr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Be aware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</a:tr>
              <a:tr h="586105">
                <a:tc>
                  <a:txBody>
                    <a:bodyPr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Be Prepared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53C"/>
                    </a:solidFill>
                  </a:tcPr>
                </a:tc>
              </a:tr>
              <a:tr h="586105">
                <a:tc>
                  <a:txBody>
                    <a:bodyPr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chemeClr val="tx1"/>
                          </a:solidFill>
                        </a:rPr>
                        <a:t>Take Action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6D01"/>
                    </a:solidFill>
                  </a:tcPr>
                </a:tc>
              </a:tr>
            </a:tbl>
          </a:graphicData>
        </a:graphic>
      </p:graphicFrame>
      <p:sp>
        <p:nvSpPr>
          <p:cNvPr id="46" name="Freeform 45"/>
          <p:cNvSpPr/>
          <p:nvPr/>
        </p:nvSpPr>
        <p:spPr>
          <a:xfrm>
            <a:off x="2305685" y="3401060"/>
            <a:ext cx="596265" cy="2466340"/>
          </a:xfrm>
          <a:custGeom>
            <a:avLst/>
            <a:gdLst>
              <a:gd name="connisteX0" fmla="*/ 596265 w 596265"/>
              <a:gd name="connsiteY0" fmla="*/ 0 h 2044700"/>
              <a:gd name="connisteX1" fmla="*/ 553720 w 596265"/>
              <a:gd name="connsiteY1" fmla="*/ 99695 h 2044700"/>
              <a:gd name="connisteX2" fmla="*/ 511175 w 596265"/>
              <a:gd name="connsiteY2" fmla="*/ 213360 h 2044700"/>
              <a:gd name="connisteX3" fmla="*/ 482600 w 596265"/>
              <a:gd name="connsiteY3" fmla="*/ 327025 h 2044700"/>
              <a:gd name="connisteX4" fmla="*/ 454660 w 596265"/>
              <a:gd name="connsiteY4" fmla="*/ 397510 h 2044700"/>
              <a:gd name="connisteX5" fmla="*/ 412115 w 596265"/>
              <a:gd name="connsiteY5" fmla="*/ 525780 h 2044700"/>
              <a:gd name="connisteX6" fmla="*/ 383540 w 596265"/>
              <a:gd name="connsiteY6" fmla="*/ 624840 h 2044700"/>
              <a:gd name="connisteX7" fmla="*/ 354965 w 596265"/>
              <a:gd name="connsiteY7" fmla="*/ 709930 h 2044700"/>
              <a:gd name="connisteX8" fmla="*/ 312420 w 596265"/>
              <a:gd name="connsiteY8" fmla="*/ 823595 h 2044700"/>
              <a:gd name="connisteX9" fmla="*/ 283845 w 596265"/>
              <a:gd name="connsiteY9" fmla="*/ 951230 h 2044700"/>
              <a:gd name="connisteX10" fmla="*/ 255905 w 596265"/>
              <a:gd name="connsiteY10" fmla="*/ 1036955 h 2044700"/>
              <a:gd name="connisteX11" fmla="*/ 227330 w 596265"/>
              <a:gd name="connsiteY11" fmla="*/ 1122045 h 2044700"/>
              <a:gd name="connisteX12" fmla="*/ 198755 w 596265"/>
              <a:gd name="connsiteY12" fmla="*/ 1207135 h 2044700"/>
              <a:gd name="connisteX13" fmla="*/ 184785 w 596265"/>
              <a:gd name="connsiteY13" fmla="*/ 1278255 h 2044700"/>
              <a:gd name="connisteX14" fmla="*/ 170815 w 596265"/>
              <a:gd name="connsiteY14" fmla="*/ 1349375 h 2044700"/>
              <a:gd name="connisteX15" fmla="*/ 156210 w 596265"/>
              <a:gd name="connsiteY15" fmla="*/ 1419860 h 2044700"/>
              <a:gd name="connisteX16" fmla="*/ 127635 w 596265"/>
              <a:gd name="connsiteY16" fmla="*/ 1505585 h 2044700"/>
              <a:gd name="connisteX17" fmla="*/ 127635 w 596265"/>
              <a:gd name="connsiteY17" fmla="*/ 1661160 h 2044700"/>
              <a:gd name="connisteX18" fmla="*/ 99695 w 596265"/>
              <a:gd name="connsiteY18" fmla="*/ 1732280 h 2044700"/>
              <a:gd name="connisteX19" fmla="*/ 85090 w 596265"/>
              <a:gd name="connsiteY19" fmla="*/ 1803400 h 2044700"/>
              <a:gd name="connisteX20" fmla="*/ 71120 w 596265"/>
              <a:gd name="connsiteY20" fmla="*/ 1874520 h 2044700"/>
              <a:gd name="connisteX21" fmla="*/ 57150 w 596265"/>
              <a:gd name="connsiteY21" fmla="*/ 1945640 h 2044700"/>
              <a:gd name="connisteX22" fmla="*/ 0 w 596265"/>
              <a:gd name="connsiteY22" fmla="*/ 2044700 h 20447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</a:cxnLst>
            <a:rect l="l" t="t" r="r" b="b"/>
            <a:pathLst>
              <a:path w="596265" h="2044700">
                <a:moveTo>
                  <a:pt x="596265" y="0"/>
                </a:moveTo>
                <a:cubicBezTo>
                  <a:pt x="588645" y="17780"/>
                  <a:pt x="570865" y="57150"/>
                  <a:pt x="553720" y="99695"/>
                </a:cubicBezTo>
                <a:cubicBezTo>
                  <a:pt x="536575" y="142240"/>
                  <a:pt x="525145" y="167640"/>
                  <a:pt x="511175" y="213360"/>
                </a:cubicBezTo>
                <a:cubicBezTo>
                  <a:pt x="497205" y="259080"/>
                  <a:pt x="494030" y="290195"/>
                  <a:pt x="482600" y="327025"/>
                </a:cubicBezTo>
                <a:cubicBezTo>
                  <a:pt x="471170" y="363855"/>
                  <a:pt x="468630" y="357505"/>
                  <a:pt x="454660" y="397510"/>
                </a:cubicBezTo>
                <a:cubicBezTo>
                  <a:pt x="440690" y="437515"/>
                  <a:pt x="426085" y="480060"/>
                  <a:pt x="412115" y="525780"/>
                </a:cubicBezTo>
                <a:cubicBezTo>
                  <a:pt x="398145" y="571500"/>
                  <a:pt x="394970" y="588010"/>
                  <a:pt x="383540" y="624840"/>
                </a:cubicBezTo>
                <a:cubicBezTo>
                  <a:pt x="372110" y="661670"/>
                  <a:pt x="368935" y="669925"/>
                  <a:pt x="354965" y="709930"/>
                </a:cubicBezTo>
                <a:cubicBezTo>
                  <a:pt x="340995" y="749935"/>
                  <a:pt x="326390" y="775335"/>
                  <a:pt x="312420" y="823595"/>
                </a:cubicBezTo>
                <a:cubicBezTo>
                  <a:pt x="298450" y="871855"/>
                  <a:pt x="295275" y="908685"/>
                  <a:pt x="283845" y="951230"/>
                </a:cubicBezTo>
                <a:cubicBezTo>
                  <a:pt x="272415" y="993775"/>
                  <a:pt x="267335" y="1002665"/>
                  <a:pt x="255905" y="1036955"/>
                </a:cubicBezTo>
                <a:cubicBezTo>
                  <a:pt x="244475" y="1071245"/>
                  <a:pt x="238760" y="1087755"/>
                  <a:pt x="227330" y="1122045"/>
                </a:cubicBezTo>
                <a:cubicBezTo>
                  <a:pt x="215900" y="1156335"/>
                  <a:pt x="207010" y="1176020"/>
                  <a:pt x="198755" y="1207135"/>
                </a:cubicBezTo>
                <a:cubicBezTo>
                  <a:pt x="190500" y="1238250"/>
                  <a:pt x="190500" y="1249680"/>
                  <a:pt x="184785" y="1278255"/>
                </a:cubicBezTo>
                <a:cubicBezTo>
                  <a:pt x="179070" y="1306830"/>
                  <a:pt x="176530" y="1320800"/>
                  <a:pt x="170815" y="1349375"/>
                </a:cubicBezTo>
                <a:cubicBezTo>
                  <a:pt x="165100" y="1377950"/>
                  <a:pt x="165100" y="1388745"/>
                  <a:pt x="156210" y="1419860"/>
                </a:cubicBezTo>
                <a:cubicBezTo>
                  <a:pt x="147320" y="1450975"/>
                  <a:pt x="133350" y="1457325"/>
                  <a:pt x="127635" y="1505585"/>
                </a:cubicBezTo>
                <a:cubicBezTo>
                  <a:pt x="121920" y="1553845"/>
                  <a:pt x="133350" y="1616075"/>
                  <a:pt x="127635" y="1661160"/>
                </a:cubicBezTo>
                <a:cubicBezTo>
                  <a:pt x="121920" y="1706245"/>
                  <a:pt x="107950" y="1703705"/>
                  <a:pt x="99695" y="1732280"/>
                </a:cubicBezTo>
                <a:cubicBezTo>
                  <a:pt x="91440" y="1760855"/>
                  <a:pt x="90805" y="1774825"/>
                  <a:pt x="85090" y="1803400"/>
                </a:cubicBezTo>
                <a:cubicBezTo>
                  <a:pt x="79375" y="1831975"/>
                  <a:pt x="76835" y="1845945"/>
                  <a:pt x="71120" y="1874520"/>
                </a:cubicBezTo>
                <a:cubicBezTo>
                  <a:pt x="65405" y="1903095"/>
                  <a:pt x="71120" y="1911350"/>
                  <a:pt x="57150" y="1945640"/>
                </a:cubicBezTo>
                <a:cubicBezTo>
                  <a:pt x="43180" y="1979930"/>
                  <a:pt x="11430" y="2026285"/>
                  <a:pt x="0" y="2044700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88;p1"/>
          <p:cNvPicPr preferRelativeResize="0"/>
          <p:nvPr/>
        </p:nvPicPr>
        <p:blipFill>
          <a:blip r:embed="rId1"/>
          <a:srcRect t="37" b="37"/>
          <a:stretch>
            <a:fillRect/>
          </a:stretch>
        </p:blipFill>
        <p:spPr>
          <a:xfrm>
            <a:off x="1505740" y="1377720"/>
            <a:ext cx="3699987" cy="4450024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6" name="Google Shape;86;p1"/>
              <p:cNvGraphicFramePr/>
              <p:nvPr/>
            </p:nvGraphicFramePr>
            <p:xfrm>
              <a:off x="6399703" y="1593036"/>
              <a:ext cx="5738375" cy="4544458"/>
            </p:xfrm>
            <a:graphic>
              <a:graphicData uri="http://schemas.openxmlformats.org/drawingml/2006/table">
                <a:tbl>
                  <a:tblPr firstRow="1">
                    <a:noFill/>
                    <a:tableStyleId>{F0B66118-4DEC-42A6-89FC-CDB9E6AF3329}</a:tableStyleId>
                  </a:tblPr>
                  <a:tblGrid>
                    <a:gridCol w="2362900"/>
                    <a:gridCol w="1432325"/>
                    <a:gridCol w="1943150"/>
                  </a:tblGrid>
                  <a:tr h="915123"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endParaRPr sz="22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 panose="00000900000000000000"/>
                              <a:ea typeface="EB Garamond ExtraBold" panose="00000900000000000000"/>
                              <a:cs typeface="EB Garamond ExtraBold" panose="00000900000000000000"/>
                              <a:sym typeface="EB Garamond ExtraBold" panose="00000900000000000000"/>
                            </a:rPr>
                            <a:t>DAY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 panose="00000900000000000000"/>
                            <a:ea typeface="EB Garamond ExtraBold" panose="00000900000000000000"/>
                            <a:cs typeface="EB Garamond ExtraBold" panose="00000900000000000000"/>
                            <a:sym typeface="EB Garamond ExtraBold" panose="00000900000000000000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 panose="00000900000000000000"/>
                              <a:ea typeface="EB Garamond ExtraBold" panose="00000900000000000000"/>
                              <a:cs typeface="EB Garamond ExtraBold" panose="00000900000000000000"/>
                              <a:sym typeface="EB Garamond ExtraBold" panose="00000900000000000000"/>
                            </a:rPr>
                            <a:t>NIGHT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 panose="00000900000000000000"/>
                            <a:ea typeface="EB Garamond ExtraBold" panose="00000900000000000000"/>
                            <a:cs typeface="EB Garamond ExtraBold" panose="00000900000000000000"/>
                            <a:sym typeface="EB Garamond ExtraBold" panose="00000900000000000000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522079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T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emperature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2400" b="1" dirty="0">
                              <a:ea typeface="Cambria Math" panose="02040503050406030204" pitchFamily="18" charset="0"/>
                            </a:rPr>
                            <a:t>31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℃</m:t>
                              </m:r>
                            </m:oMath>
                          </a14:m>
                          <a:endParaRPr sz="2400" b="1" dirty="0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 panose="020B0604020202020204"/>
                            <a:buNone/>
                            <a:defRPr/>
                          </a:pPr>
                          <a:r>
                            <a:rPr lang="en-US" sz="2400" b="1" i="0" dirty="0">
                              <a:latin typeface="Calibri" panose="020F0502020204030204"/>
                              <a:ea typeface="Cambria Math" panose="02040503050406030204" pitchFamily="18" charset="0"/>
                            </a:rPr>
                            <a:t>24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℃</m:t>
                              </m:r>
                            </m:oMath>
                          </a14:m>
                          <a:endParaRPr lang="en-US" sz="2400" b="1" dirty="0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569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ain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LIGHT</a:t>
                          </a:r>
                          <a:endParaRPr lang="en-US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NO</a:t>
                          </a:r>
                          <a:endParaRPr lang="en-US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913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P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robability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20 %</a:t>
                          </a:r>
                          <a:endParaRPr lang="en-US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  <a:defRPr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-</a:t>
                          </a:r>
                          <a:endParaRPr lang="en-US" altLang="en-GB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63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Rel. Humidity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64 %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95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7434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Winds  from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E</a:t>
                          </a:r>
                          <a:endParaRPr lang="en-US" altLang="en-GB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dirty="0"/>
                            <a:t>S</a:t>
                          </a:r>
                          <a:endParaRPr sz="2400" b="1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5484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S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peed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2 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baseline="30000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2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988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G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ust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7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</a:t>
                          </a: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5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86" name="Google Shape;86;p1"/>
              <p:cNvGraphicFramePr/>
              <p:nvPr/>
            </p:nvGraphicFramePr>
            <p:xfrm>
              <a:off x="6399703" y="1593036"/>
              <a:ext cx="5738375" cy="4544458"/>
            </p:xfrm>
            <a:graphic>
              <a:graphicData uri="http://schemas.openxmlformats.org/drawingml/2006/table">
                <a:tbl>
                  <a:tblPr firstRow="1">
                    <a:noFill/>
                    <a:tableStyleId>{F0B66118-4DEC-42A6-89FC-CDB9E6AF3329}</a:tableStyleId>
                  </a:tblPr>
                  <a:tblGrid>
                    <a:gridCol w="2362900"/>
                    <a:gridCol w="1432325"/>
                    <a:gridCol w="1943150"/>
                  </a:tblGrid>
                  <a:tr h="915123"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endParaRPr sz="22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 panose="00000900000000000000"/>
                              <a:ea typeface="EB Garamond ExtraBold" panose="00000900000000000000"/>
                              <a:cs typeface="EB Garamond ExtraBold" panose="00000900000000000000"/>
                              <a:sym typeface="EB Garamond ExtraBold" panose="00000900000000000000"/>
                            </a:rPr>
                            <a:t>DAY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 panose="00000900000000000000"/>
                            <a:ea typeface="EB Garamond ExtraBold" panose="00000900000000000000"/>
                            <a:cs typeface="EB Garamond ExtraBold" panose="00000900000000000000"/>
                            <a:sym typeface="EB Garamond ExtraBold" panose="00000900000000000000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800" b="1" u="none" strike="noStrike" cap="none" dirty="0">
                              <a:solidFill>
                                <a:srgbClr val="FF0000"/>
                              </a:solidFill>
                              <a:latin typeface="EB Garamond ExtraBold" panose="00000900000000000000"/>
                              <a:ea typeface="EB Garamond ExtraBold" panose="00000900000000000000"/>
                              <a:cs typeface="EB Garamond ExtraBold" panose="00000900000000000000"/>
                              <a:sym typeface="EB Garamond ExtraBold" panose="00000900000000000000"/>
                            </a:rPr>
                            <a:t>NIGHT</a:t>
                          </a:r>
                          <a:endParaRPr sz="2800" b="1" u="none" strike="noStrike" cap="none" dirty="0">
                            <a:solidFill>
                              <a:srgbClr val="FF0000"/>
                            </a:solidFill>
                            <a:latin typeface="EB Garamond ExtraBold" panose="00000900000000000000"/>
                            <a:ea typeface="EB Garamond ExtraBold" panose="00000900000000000000"/>
                            <a:cs typeface="EB Garamond ExtraBold" panose="00000900000000000000"/>
                            <a:sym typeface="EB Garamond ExtraBold" panose="00000900000000000000"/>
                          </a:endParaRPr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64008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T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emperature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50" marR="91450" marT="45725" marB="45725" anchor="b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254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2"/>
                        </a:blipFill>
                      </a:tcPr>
                    </a:tc>
                  </a:tr>
                  <a:tr h="569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ain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LIGHT</a:t>
                          </a:r>
                          <a:endParaRPr lang="en-US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NO</a:t>
                          </a:r>
                          <a:endParaRPr lang="en-US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913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P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robability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20 %</a:t>
                          </a:r>
                          <a:endParaRPr lang="en-US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  <a:defRPr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-</a:t>
                          </a:r>
                          <a:endParaRPr lang="en-US" altLang="en-GB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634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Rel. Humidity</a:t>
                          </a:r>
                          <a:endParaRPr sz="2400" dirty="0">
                            <a:solidFill>
                              <a:srgbClr val="274E13"/>
                            </a:solidFill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64 %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95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ea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 %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7434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Winds  from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  <a:latin typeface="Calibri" panose="020F0502020204030204"/>
                              <a:cs typeface="Calibri" panose="020F0502020204030204"/>
                              <a:sym typeface="Calibri" panose="020F0502020204030204"/>
                            </a:rPr>
                            <a:t>E</a:t>
                          </a:r>
                          <a:endParaRPr lang="en-US" altLang="en-GB"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sz="2400" b="1" dirty="0"/>
                            <a:t>S</a:t>
                          </a:r>
                          <a:endParaRPr sz="2400" b="1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5484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S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peed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2 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baseline="30000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2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  <a:tr h="49882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W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ind</a:t>
                          </a:r>
                          <a:r>
                            <a:rPr lang="en-GB" sz="2400" b="1" u="none" strike="noStrike" cap="none" dirty="0">
                              <a:solidFill>
                                <a:srgbClr val="274E13"/>
                              </a:solidFill>
                            </a:rPr>
                            <a:t> G</a:t>
                          </a:r>
                          <a:r>
                            <a:rPr lang="en-GB" sz="2400" b="1" dirty="0">
                              <a:solidFill>
                                <a:srgbClr val="274E13"/>
                              </a:solidFill>
                            </a:rPr>
                            <a:t>ust</a:t>
                          </a:r>
                          <a:endParaRPr sz="2400" b="1" u="none" strike="noStrike" cap="none" dirty="0">
                            <a:solidFill>
                              <a:srgbClr val="274E13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7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dirty="0"/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dot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200"/>
                            <a:buFont typeface="Arial" panose="020B0604020202020204"/>
                            <a:buNone/>
                          </a:pP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</a:t>
                          </a:r>
                          <a:r>
                            <a:rPr lang="en-US" alt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5</a:t>
                          </a:r>
                          <a:r>
                            <a:rPr lang="en-GB" sz="2400" b="1" u="none" strike="noStrike" cap="none" dirty="0">
                              <a:solidFill>
                                <a:schemeClr val="dk1"/>
                              </a:solidFill>
                            </a:rPr>
                            <a:t> ms</a:t>
                          </a:r>
                          <a:r>
                            <a:rPr lang="en-GB" sz="2400" b="1" u="none" strike="noStrike" cap="none" baseline="30000" dirty="0">
                              <a:solidFill>
                                <a:schemeClr val="dk1"/>
                              </a:solidFill>
                            </a:rPr>
                            <a:t>-1</a:t>
                          </a:r>
                          <a:endParaRPr sz="2400" b="1" u="none" strike="noStrike" cap="none" dirty="0">
                            <a:solidFill>
                              <a:schemeClr val="dk1"/>
                            </a:solidFill>
                            <a:latin typeface="Calibri" panose="020F0502020204030204"/>
                            <a:ea typeface="Calibri" panose="020F0502020204030204"/>
                            <a:cs typeface="Calibri" panose="020F0502020204030204"/>
                            <a:sym typeface="Calibri" panose="020F0502020204030204"/>
                          </a:endParaRPr>
                        </a:p>
                      </a:txBody>
                      <a:tcPr marL="91450" marR="91450" marT="45725" marB="45725">
                        <a:lnL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p:pic>
        <p:nvPicPr>
          <p:cNvPr id="84" name="Google Shape;84;p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1573300" y="2056618"/>
            <a:ext cx="410403" cy="4001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1"/>
          <p:cNvGrpSpPr/>
          <p:nvPr/>
        </p:nvGrpSpPr>
        <p:grpSpPr>
          <a:xfrm>
            <a:off x="5731989" y="1302109"/>
            <a:ext cx="6426146" cy="726053"/>
            <a:chOff x="5746225" y="820750"/>
            <a:chExt cx="5742300" cy="728125"/>
          </a:xfrm>
        </p:grpSpPr>
        <p:sp>
          <p:nvSpPr>
            <p:cNvPr id="94" name="Google Shape;94;p1"/>
            <p:cNvSpPr/>
            <p:nvPr/>
          </p:nvSpPr>
          <p:spPr>
            <a:xfrm>
              <a:off x="5822425" y="820750"/>
              <a:ext cx="5666100" cy="708000"/>
            </a:xfrm>
            <a:prstGeom prst="rect">
              <a:avLst/>
            </a:prstGeom>
            <a:solidFill>
              <a:srgbClr val="274E1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highlight>
                  <a:srgbClr val="274E13"/>
                </a:highlight>
              </a:endParaRPr>
            </a:p>
          </p:txBody>
        </p:sp>
        <p:sp>
          <p:nvSpPr>
            <p:cNvPr id="95" name="Google Shape;95;p1"/>
            <p:cNvSpPr txBox="1"/>
            <p:nvPr/>
          </p:nvSpPr>
          <p:spPr>
            <a:xfrm>
              <a:off x="5746225" y="992141"/>
              <a:ext cx="5666100" cy="5567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Calibri" panose="020F0502020204030204"/>
                <a:buNone/>
              </a:pPr>
              <a:r>
                <a:rPr lang="en-GB" sz="2800" b="1" dirty="0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Forecast Summary</a:t>
              </a:r>
              <a:r>
                <a:rPr lang="en-GB" sz="2800" b="1" dirty="0">
                  <a:solidFill>
                    <a:schemeClr val="lt1"/>
                  </a:solidFill>
                  <a:highlight>
                    <a:srgbClr val="274E13"/>
                  </a:highlight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 (KUMASI</a:t>
              </a:r>
              <a:r>
                <a:rPr lang="en-GB" sz="2800" b="1" dirty="0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)</a:t>
              </a:r>
              <a:endParaRPr b="1" dirty="0">
                <a:solidFill>
                  <a:schemeClr val="lt1"/>
                </a:solidFill>
                <a:highlight>
                  <a:srgbClr val="274E13"/>
                </a:highlight>
              </a:endParaRPr>
            </a:p>
          </p:txBody>
        </p:sp>
      </p:grpSp>
      <p:sp>
        <p:nvSpPr>
          <p:cNvPr id="85" name="Google Shape;85;p1"/>
          <p:cNvSpPr/>
          <p:nvPr/>
        </p:nvSpPr>
        <p:spPr>
          <a:xfrm>
            <a:off x="5834495" y="1344457"/>
            <a:ext cx="6320229" cy="5513543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5922306" y="3640309"/>
            <a:ext cx="304800" cy="399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 flipH="1">
            <a:off x="5880685" y="5053530"/>
            <a:ext cx="531123" cy="586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"/>
          <p:cNvPicPr preferRelativeResize="0"/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5825832" y="5609421"/>
            <a:ext cx="644220" cy="586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"/>
          <p:cNvPicPr preferRelativeResize="0"/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95953" y="-19654"/>
            <a:ext cx="883525" cy="1027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"/>
          <p:cNvPicPr preferRelativeResize="0"/>
          <p:nvPr/>
        </p:nvPicPr>
        <p:blipFill>
          <a:blip r:embed="rId8"/>
          <a:stretch>
            <a:fillRect/>
          </a:stretch>
        </p:blipFill>
        <p:spPr>
          <a:xfrm rot="1500004">
            <a:off x="5940030" y="2690101"/>
            <a:ext cx="391473" cy="417223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/>
          <p:nvPr/>
        </p:nvSpPr>
        <p:spPr>
          <a:xfrm>
            <a:off x="1186688" y="-44014"/>
            <a:ext cx="4447350" cy="1166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274E13"/>
                </a:solidFill>
                <a:latin typeface="Impact" panose="020B080603090205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Meteorology and Climate Science</a:t>
            </a:r>
            <a:endParaRPr sz="2400" dirty="0">
              <a:solidFill>
                <a:srgbClr val="274E13"/>
              </a:solidFill>
              <a:latin typeface="Impact" panose="020B0806030902050204" pitchFamily="34" charset="0"/>
              <a:ea typeface="Impact" panose="020B0806030902050204"/>
              <a:cs typeface="Arial" panose="020B0604020202020204" pitchFamily="34" charset="0"/>
              <a:sym typeface="Impact" panose="020B0806030902050204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274E13"/>
                </a:solidFill>
                <a:latin typeface="Arial" panose="020B060402020202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Department of</a:t>
            </a:r>
            <a:r>
              <a:rPr lang="en-US" altLang="en-GB" sz="2000" b="1" dirty="0">
                <a:solidFill>
                  <a:srgbClr val="274E13"/>
                </a:solidFill>
                <a:latin typeface="Arial" panose="020B060402020202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 Meteorology and Climate Science</a:t>
            </a:r>
            <a:r>
              <a:rPr lang="en-GB" sz="2000" b="1" dirty="0">
                <a:solidFill>
                  <a:srgbClr val="274E13"/>
                </a:solidFill>
                <a:latin typeface="Arial" panose="020B0604020202020204" pitchFamily="34" charset="0"/>
                <a:ea typeface="Impact" panose="020B0806030902050204"/>
                <a:cs typeface="Arial" panose="020B0604020202020204" pitchFamily="34" charset="0"/>
                <a:sym typeface="Impact" panose="020B0806030902050204"/>
              </a:rPr>
              <a:t> , KNUST</a:t>
            </a:r>
            <a:endParaRPr sz="2000" b="1" dirty="0">
              <a:solidFill>
                <a:srgbClr val="274E13"/>
              </a:solidFill>
              <a:latin typeface="Arial" panose="020B0604020202020204" pitchFamily="34" charset="0"/>
              <a:ea typeface="Impact" panose="020B0806030902050204"/>
              <a:cs typeface="Arial" panose="020B0604020202020204" pitchFamily="34" charset="0"/>
              <a:sym typeface="Impact" panose="020B0806030902050204"/>
            </a:endParaRPr>
          </a:p>
        </p:txBody>
      </p:sp>
      <p:pic>
        <p:nvPicPr>
          <p:cNvPr id="100" name="Google Shape;100;p1"/>
          <p:cNvPicPr preferRelativeResize="0"/>
          <p:nvPr/>
        </p:nvPicPr>
        <p:blipFill rotWithShape="1">
          <a:blip r:embed="rId9"/>
          <a:srcRect l="39965" t="46769" r="41222" b="36523"/>
          <a:stretch>
            <a:fillRect/>
          </a:stretch>
        </p:blipFill>
        <p:spPr>
          <a:xfrm>
            <a:off x="8574422" y="2073792"/>
            <a:ext cx="531123" cy="4001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"/>
          <p:cNvGrpSpPr/>
          <p:nvPr/>
        </p:nvGrpSpPr>
        <p:grpSpPr>
          <a:xfrm>
            <a:off x="6204360" y="100994"/>
            <a:ext cx="5911315" cy="1053862"/>
            <a:chOff x="6378670" y="-117744"/>
            <a:chExt cx="5776155" cy="1053862"/>
          </a:xfrm>
        </p:grpSpPr>
        <p:sp>
          <p:nvSpPr>
            <p:cNvPr id="102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alt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28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-202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 @ 1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105" name="Google Shape;105;p1"/>
            <p:cNvPicPr preferRelativeResize="0"/>
            <p:nvPr/>
          </p:nvPicPr>
          <p:blipFill>
            <a:blip r:embed="rId10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7" name="Google Shape;107;p1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 flipH="1">
            <a:off x="6046578" y="4697584"/>
            <a:ext cx="239550" cy="31359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6146246" y="6272063"/>
            <a:ext cx="5738375" cy="39878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274E13"/>
                </a:solidFill>
              </a:rPr>
              <a:t>SUNSET: </a:t>
            </a:r>
            <a:r>
              <a:rPr lang="en-US" sz="2000" b="1" dirty="0">
                <a:solidFill>
                  <a:srgbClr val="266390"/>
                </a:solidFill>
              </a:rPr>
              <a:t>05:43 PM</a:t>
            </a:r>
            <a:r>
              <a:rPr lang="en-US" sz="2000" b="1" dirty="0">
                <a:solidFill>
                  <a:srgbClr val="274E13"/>
                </a:solidFill>
              </a:rPr>
              <a:t>	     SUNRISE: </a:t>
            </a:r>
            <a:r>
              <a:rPr lang="en-US" sz="2000" b="1" dirty="0">
                <a:solidFill>
                  <a:srgbClr val="266390"/>
                </a:solidFill>
              </a:rPr>
              <a:t>05:54 AM</a:t>
            </a:r>
            <a:endParaRPr lang="en-US" sz="2000" b="1" dirty="0">
              <a:solidFill>
                <a:srgbClr val="266390"/>
              </a:solidFill>
            </a:endParaRPr>
          </a:p>
        </p:txBody>
      </p:sp>
      <p:grpSp>
        <p:nvGrpSpPr>
          <p:cNvPr id="42" name="Google Shape;108;p1"/>
          <p:cNvGrpSpPr/>
          <p:nvPr/>
        </p:nvGrpSpPr>
        <p:grpSpPr>
          <a:xfrm>
            <a:off x="254611" y="1059076"/>
            <a:ext cx="652848" cy="2522806"/>
            <a:chOff x="86725" y="1189475"/>
            <a:chExt cx="652848" cy="3086987"/>
          </a:xfrm>
        </p:grpSpPr>
        <p:sp>
          <p:nvSpPr>
            <p:cNvPr id="43" name="Google Shape;109;p1"/>
            <p:cNvSpPr/>
            <p:nvPr/>
          </p:nvSpPr>
          <p:spPr>
            <a:xfrm>
              <a:off x="86725" y="1189475"/>
              <a:ext cx="647400" cy="23418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4" name="Google Shape;110;p1"/>
            <p:cNvGrpSpPr/>
            <p:nvPr/>
          </p:nvGrpSpPr>
          <p:grpSpPr>
            <a:xfrm>
              <a:off x="92173" y="1564940"/>
              <a:ext cx="647400" cy="2711522"/>
              <a:chOff x="92173" y="1564940"/>
              <a:chExt cx="647400" cy="2711522"/>
            </a:xfrm>
          </p:grpSpPr>
          <p:sp>
            <p:nvSpPr>
              <p:cNvPr id="45" name="Google Shape;111;p1"/>
              <p:cNvSpPr txBox="1"/>
              <p:nvPr/>
            </p:nvSpPr>
            <p:spPr>
              <a:xfrm>
                <a:off x="92173" y="1564940"/>
                <a:ext cx="647400" cy="271152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lang="en-US"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Rain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  </a:t>
                </a: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Wind</a:t>
                </a:r>
                <a:endParaRPr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  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algn="ctr">
                  <a:buSzPts val="1200"/>
                </a:pPr>
                <a:r>
                  <a:rPr lang="en-GB" sz="1200" b="1" i="0" u="none" strike="noStrike" cap="none" dirty="0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Dust</a:t>
                </a:r>
                <a:endParaRPr lang="en-GB" sz="1200" b="1" i="0" u="none" strike="noStrike" cap="none" dirty="0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 panose="020B0604020202020204"/>
                  <a:buNone/>
                </a:pPr>
                <a:endParaRPr sz="1200" b="1" dirty="0"/>
              </a:p>
            </p:txBody>
          </p:sp>
          <p:pic>
            <p:nvPicPr>
              <p:cNvPr id="47" name="Google Shape;113;p1"/>
              <p:cNvPicPr preferRelativeResize="0"/>
              <p:nvPr/>
            </p:nvPicPr>
            <p:blipFill rotWithShape="1">
              <a:blip r:embed="rId11"/>
              <a:srcRect/>
              <a:stretch>
                <a:fillRect/>
              </a:stretch>
            </p:blipFill>
            <p:spPr>
              <a:xfrm flipH="1">
                <a:off x="213894" y="2169887"/>
                <a:ext cx="376050" cy="376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8" name="Google Shape;114;p1"/>
              <p:cNvPicPr preferRelativeResize="0"/>
              <p:nvPr/>
            </p:nvPicPr>
            <p:blipFill rotWithShape="1">
              <a:blip r:embed="rId12"/>
              <a:srcRect/>
              <a:stretch>
                <a:fillRect/>
              </a:stretch>
            </p:blipFill>
            <p:spPr>
              <a:xfrm flipH="1">
                <a:off x="213894" y="2842695"/>
                <a:ext cx="461994" cy="3760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3975" y="3067050"/>
          <a:ext cx="1132840" cy="198628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132840"/>
              </a:tblGrid>
              <a:tr h="40703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Low risk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</a:tr>
              <a:tr h="40703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Be aware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</a:tr>
              <a:tr h="58610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/>
                        <a:t>Be Prepared</a:t>
                      </a:r>
                      <a:endParaRPr dirty="0"/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53C"/>
                    </a:solidFill>
                  </a:tcPr>
                </a:tc>
              </a:tr>
              <a:tr h="58610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 panose="020B0604020202020204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chemeClr val="tx1"/>
                          </a:solidFill>
                        </a:rPr>
                        <a:t>Take Action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6D01"/>
                    </a:solidFill>
                  </a:tcPr>
                </a:tc>
              </a:tr>
            </a:tbl>
          </a:graphicData>
        </a:graphic>
      </p:graphicFrame>
      <p:sp>
        <p:nvSpPr>
          <p:cNvPr id="2" name="AutoShape 2"/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dirty="0"/>
          </a:p>
        </p:txBody>
      </p:sp>
      <p:sp>
        <p:nvSpPr>
          <p:cNvPr id="3" name="AutoShape 4"/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39583" y1="43333" x2="39583" y2="43333"/>
                        <a14:foregroundMark x1="45833" y1="47500" x2="45833" y2="47500"/>
                        <a14:foregroundMark x1="54167" y1="53750" x2="54167" y2="53750"/>
                        <a14:foregroundMark x1="70000" y1="57917" x2="70000" y2="57917"/>
                        <a14:foregroundMark x1="79583" y1="53333" x2="79583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4747" y="4134285"/>
            <a:ext cx="463002" cy="463002"/>
          </a:xfrm>
          <a:prstGeom prst="rect">
            <a:avLst/>
          </a:prstGeom>
        </p:spPr>
      </p:pic>
      <p:pic>
        <p:nvPicPr>
          <p:cNvPr id="54" name="Google Shape;106;p1"/>
          <p:cNvPicPr preferRelativeResize="0"/>
          <p:nvPr/>
        </p:nvPicPr>
        <p:blipFill rotWithShape="1">
          <a:blip r:embed="rId15"/>
          <a:srcRect/>
          <a:stretch>
            <a:fillRect/>
          </a:stretch>
        </p:blipFill>
        <p:spPr>
          <a:xfrm>
            <a:off x="373615" y="1209491"/>
            <a:ext cx="461994" cy="401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106;p1"/>
          <p:cNvPicPr preferRelativeResize="0"/>
          <p:nvPr/>
        </p:nvPicPr>
        <p:blipFill rotWithShape="1">
          <a:blip r:embed="rId15"/>
          <a:srcRect/>
          <a:stretch>
            <a:fillRect/>
          </a:stretch>
        </p:blipFill>
        <p:spPr>
          <a:xfrm>
            <a:off x="5901234" y="3209579"/>
            <a:ext cx="441681" cy="39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106;p1"/>
          <p:cNvPicPr preferRelativeResize="0"/>
          <p:nvPr/>
        </p:nvPicPr>
        <p:blipFill rotWithShape="1">
          <a:blip r:embed="rId15"/>
          <a:srcRect/>
          <a:stretch>
            <a:fillRect/>
          </a:stretch>
        </p:blipFill>
        <p:spPr>
          <a:xfrm>
            <a:off x="2900094" y="4039524"/>
            <a:ext cx="461994" cy="401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/>
          <a:srcRect b="16635"/>
          <a:stretch>
            <a:fillRect/>
          </a:stretch>
        </p:blipFill>
        <p:spPr>
          <a:xfrm>
            <a:off x="453090" y="1544174"/>
            <a:ext cx="11285820" cy="3769652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C:\Users\Theophilus Bassaw\OneDrive\Pictures\Saved Pictures\pre,0600.pngpre,060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00343" y="635000"/>
            <a:ext cx="11717655" cy="5394960"/>
          </a:xfrm>
          <a:prstGeom prst="rect">
            <a:avLst/>
          </a:prstGeom>
        </p:spPr>
      </p:pic>
      <p:sp>
        <p:nvSpPr>
          <p:cNvPr id="12" name="Up Arrow 11"/>
          <p:cNvSpPr/>
          <p:nvPr/>
        </p:nvSpPr>
        <p:spPr>
          <a:xfrm rot="2520000">
            <a:off x="2050415" y="1262380"/>
            <a:ext cx="638175" cy="2175510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Up Arrow 12"/>
          <p:cNvSpPr/>
          <p:nvPr/>
        </p:nvSpPr>
        <p:spPr>
          <a:xfrm rot="12660000">
            <a:off x="6456680" y="2785745"/>
            <a:ext cx="631825" cy="2112010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Rectangles 16"/>
          <p:cNvSpPr/>
          <p:nvPr/>
        </p:nvSpPr>
        <p:spPr>
          <a:xfrm>
            <a:off x="189230" y="242570"/>
            <a:ext cx="3947160" cy="340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Text Box 13"/>
          <p:cNvSpPr txBox="1"/>
          <p:nvPr/>
        </p:nvSpPr>
        <p:spPr>
          <a:xfrm>
            <a:off x="189230" y="242570"/>
            <a:ext cx="33915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Presure System @ 0600 UTC</a:t>
            </a:r>
            <a:endParaRPr lang="en-US"/>
          </a:p>
        </p:txBody>
      </p:sp>
      <p:sp>
        <p:nvSpPr>
          <p:cNvPr id="16" name="Text Box 15"/>
          <p:cNvSpPr txBox="1"/>
          <p:nvPr/>
        </p:nvSpPr>
        <p:spPr>
          <a:xfrm>
            <a:off x="3334385" y="1851025"/>
            <a:ext cx="945515" cy="306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p>
            <a:r>
              <a:rPr lang="en-US"/>
              <a:t>1023 hPa</a:t>
            </a:r>
            <a:endParaRPr lang="en-US"/>
          </a:p>
        </p:txBody>
      </p:sp>
      <p:sp>
        <p:nvSpPr>
          <p:cNvPr id="21" name="Text Box 20"/>
          <p:cNvSpPr txBox="1"/>
          <p:nvPr/>
        </p:nvSpPr>
        <p:spPr>
          <a:xfrm>
            <a:off x="5557520" y="5227320"/>
            <a:ext cx="945515" cy="306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/>
              <a:t>1025hPa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Theophilus Bassaw\OneDrive\Pictures\Saved Pictures\0600.gif060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89230" y="0"/>
            <a:ext cx="11621135" cy="6699250"/>
          </a:xfrm>
          <a:prstGeom prst="rect">
            <a:avLst/>
          </a:prstGeom>
        </p:spPr>
      </p:pic>
      <p:sp>
        <p:nvSpPr>
          <p:cNvPr id="17" name="Rectangles 16"/>
          <p:cNvSpPr/>
          <p:nvPr/>
        </p:nvSpPr>
        <p:spPr>
          <a:xfrm>
            <a:off x="189230" y="576580"/>
            <a:ext cx="3947160" cy="340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8" name="Text Box 17"/>
          <p:cNvSpPr txBox="1"/>
          <p:nvPr/>
        </p:nvSpPr>
        <p:spPr>
          <a:xfrm>
            <a:off x="414020" y="518795"/>
            <a:ext cx="33915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ITD POSITION @ 0600 UTC</a:t>
            </a:r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s 1"/>
              <p:cNvSpPr/>
              <p:nvPr/>
            </p:nvSpPr>
            <p:spPr>
              <a:xfrm>
                <a:off x="1835785" y="3237230"/>
                <a:ext cx="1448435" cy="652780"/>
              </a:xfrm>
              <a:prstGeom prst="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11</m:t>
                      </m:r>
                      <m:r>
                        <a:rPr lang="en-US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°</m:t>
                      </m:r>
                      <m:r>
                        <a:rPr lang="en-US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/>
              </a:p>
            </p:txBody>
          </p:sp>
        </mc:Choice>
        <mc:Fallback>
          <p:sp>
            <p:nvSpPr>
              <p:cNvPr id="2" name="Rectangles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5785" y="3237230"/>
                <a:ext cx="1448435" cy="652780"/>
              </a:xfrm>
              <a:prstGeom prst="rect">
                <a:avLst/>
              </a:prstGeom>
              <a:blipFill rotWithShape="1">
                <a:blip r:embed="rId2"/>
                <a:stretch>
                  <a:fillRect l="-877" t="-1946" r="-877" b="-1946"/>
                </a:stretch>
              </a:blip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s 8"/>
          <p:cNvSpPr/>
          <p:nvPr/>
        </p:nvSpPr>
        <p:spPr>
          <a:xfrm>
            <a:off x="189230" y="917575"/>
            <a:ext cx="7383145" cy="298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solidFill>
                  <a:srgbClr val="FF0000"/>
                </a:solidFill>
                <a:sym typeface="+mn-ea"/>
              </a:rPr>
              <a:t>ITD Position at 0600  UTC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5842000" y="3238500"/>
            <a:ext cx="360680" cy="3067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>
                <a:latin typeface="SimSun" panose="02010600030101010101" pitchFamily="2" charset="-122"/>
                <a:ea typeface="SimSun" panose="02010600030101010101" pitchFamily="2" charset="-122"/>
              </a:rPr>
              <a:t>℃</a:t>
            </a:r>
            <a:endParaRPr lang="en-US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3" name="Freeform 2"/>
          <p:cNvSpPr/>
          <p:nvPr/>
        </p:nvSpPr>
        <p:spPr>
          <a:xfrm>
            <a:off x="3638550" y="3808095"/>
            <a:ext cx="1319530" cy="355600"/>
          </a:xfrm>
          <a:custGeom>
            <a:avLst/>
            <a:gdLst>
              <a:gd name="connisteX0" fmla="*/ 0 w 1319530"/>
              <a:gd name="connsiteY0" fmla="*/ 68024 h 355679"/>
              <a:gd name="connisteX1" fmla="*/ 91440 w 1319530"/>
              <a:gd name="connsiteY1" fmla="*/ 37544 h 355679"/>
              <a:gd name="connisteX2" fmla="*/ 182245 w 1319530"/>
              <a:gd name="connsiteY2" fmla="*/ 37544 h 355679"/>
              <a:gd name="connisteX3" fmla="*/ 257810 w 1319530"/>
              <a:gd name="connsiteY3" fmla="*/ 37544 h 355679"/>
              <a:gd name="connisteX4" fmla="*/ 334010 w 1319530"/>
              <a:gd name="connsiteY4" fmla="*/ 7064 h 355679"/>
              <a:gd name="connisteX5" fmla="*/ 409575 w 1319530"/>
              <a:gd name="connsiteY5" fmla="*/ 7064 h 355679"/>
              <a:gd name="connisteX6" fmla="*/ 485140 w 1319530"/>
              <a:gd name="connsiteY6" fmla="*/ 68024 h 355679"/>
              <a:gd name="connisteX7" fmla="*/ 561340 w 1319530"/>
              <a:gd name="connsiteY7" fmla="*/ 83264 h 355679"/>
              <a:gd name="connisteX8" fmla="*/ 636905 w 1319530"/>
              <a:gd name="connsiteY8" fmla="*/ 98504 h 355679"/>
              <a:gd name="connisteX9" fmla="*/ 713105 w 1319530"/>
              <a:gd name="connsiteY9" fmla="*/ 113109 h 355679"/>
              <a:gd name="connisteX10" fmla="*/ 788670 w 1319530"/>
              <a:gd name="connsiteY10" fmla="*/ 158829 h 355679"/>
              <a:gd name="connisteX11" fmla="*/ 864235 w 1319530"/>
              <a:gd name="connsiteY11" fmla="*/ 219789 h 355679"/>
              <a:gd name="connisteX12" fmla="*/ 940435 w 1319530"/>
              <a:gd name="connsiteY12" fmla="*/ 234394 h 355679"/>
              <a:gd name="connisteX13" fmla="*/ 1016000 w 1319530"/>
              <a:gd name="connsiteY13" fmla="*/ 234394 h 355679"/>
              <a:gd name="connisteX14" fmla="*/ 1092200 w 1319530"/>
              <a:gd name="connsiteY14" fmla="*/ 249634 h 355679"/>
              <a:gd name="connisteX15" fmla="*/ 1167765 w 1319530"/>
              <a:gd name="connsiteY15" fmla="*/ 249634 h 355679"/>
              <a:gd name="connisteX16" fmla="*/ 1243330 w 1319530"/>
              <a:gd name="connsiteY16" fmla="*/ 310594 h 355679"/>
              <a:gd name="connisteX17" fmla="*/ 1319530 w 1319530"/>
              <a:gd name="connsiteY17" fmla="*/ 355679 h 35567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55680">
                <a:moveTo>
                  <a:pt x="0" y="68025"/>
                </a:moveTo>
                <a:cubicBezTo>
                  <a:pt x="16510" y="61675"/>
                  <a:pt x="55245" y="43895"/>
                  <a:pt x="91440" y="37545"/>
                </a:cubicBezTo>
                <a:cubicBezTo>
                  <a:pt x="127635" y="31195"/>
                  <a:pt x="149225" y="37545"/>
                  <a:pt x="182245" y="37545"/>
                </a:cubicBezTo>
                <a:cubicBezTo>
                  <a:pt x="215265" y="37545"/>
                  <a:pt x="227330" y="43895"/>
                  <a:pt x="257810" y="37545"/>
                </a:cubicBezTo>
                <a:cubicBezTo>
                  <a:pt x="288290" y="31195"/>
                  <a:pt x="303530" y="13415"/>
                  <a:pt x="334010" y="7065"/>
                </a:cubicBezTo>
                <a:cubicBezTo>
                  <a:pt x="364490" y="715"/>
                  <a:pt x="379095" y="-5000"/>
                  <a:pt x="409575" y="7065"/>
                </a:cubicBezTo>
                <a:cubicBezTo>
                  <a:pt x="440055" y="19130"/>
                  <a:pt x="454660" y="52785"/>
                  <a:pt x="485140" y="68025"/>
                </a:cubicBezTo>
                <a:cubicBezTo>
                  <a:pt x="515620" y="83265"/>
                  <a:pt x="530860" y="76915"/>
                  <a:pt x="561340" y="83265"/>
                </a:cubicBezTo>
                <a:cubicBezTo>
                  <a:pt x="591820" y="89615"/>
                  <a:pt x="606425" y="92790"/>
                  <a:pt x="636905" y="98505"/>
                </a:cubicBezTo>
                <a:cubicBezTo>
                  <a:pt x="667385" y="104220"/>
                  <a:pt x="682625" y="101045"/>
                  <a:pt x="713105" y="113110"/>
                </a:cubicBezTo>
                <a:cubicBezTo>
                  <a:pt x="743585" y="125175"/>
                  <a:pt x="758190" y="137240"/>
                  <a:pt x="788670" y="158830"/>
                </a:cubicBezTo>
                <a:cubicBezTo>
                  <a:pt x="819150" y="180420"/>
                  <a:pt x="833755" y="204550"/>
                  <a:pt x="864235" y="219790"/>
                </a:cubicBezTo>
                <a:cubicBezTo>
                  <a:pt x="894715" y="235030"/>
                  <a:pt x="909955" y="231220"/>
                  <a:pt x="940435" y="234395"/>
                </a:cubicBezTo>
                <a:cubicBezTo>
                  <a:pt x="970915" y="237570"/>
                  <a:pt x="985520" y="231220"/>
                  <a:pt x="1016000" y="234395"/>
                </a:cubicBezTo>
                <a:cubicBezTo>
                  <a:pt x="1046480" y="237570"/>
                  <a:pt x="1061720" y="246460"/>
                  <a:pt x="1092200" y="249635"/>
                </a:cubicBezTo>
                <a:cubicBezTo>
                  <a:pt x="1122680" y="252810"/>
                  <a:pt x="1137285" y="237570"/>
                  <a:pt x="1167765" y="249635"/>
                </a:cubicBezTo>
                <a:cubicBezTo>
                  <a:pt x="1198245" y="261700"/>
                  <a:pt x="1212850" y="289640"/>
                  <a:pt x="1243330" y="310595"/>
                </a:cubicBezTo>
                <a:cubicBezTo>
                  <a:pt x="1273810" y="331550"/>
                  <a:pt x="1305560" y="348060"/>
                  <a:pt x="1319530" y="355680"/>
                </a:cubicBezTo>
              </a:path>
            </a:pathLst>
          </a:custGeom>
          <a:ln w="5715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4973320" y="4178935"/>
            <a:ext cx="1758950" cy="261620"/>
          </a:xfrm>
          <a:custGeom>
            <a:avLst/>
            <a:gdLst>
              <a:gd name="connisteX0" fmla="*/ 0 w 1758950"/>
              <a:gd name="connsiteY0" fmla="*/ 0 h 261761"/>
              <a:gd name="connisteX1" fmla="*/ 75565 w 1758950"/>
              <a:gd name="connsiteY1" fmla="*/ 15240 h 261761"/>
              <a:gd name="connisteX2" fmla="*/ 151765 w 1758950"/>
              <a:gd name="connsiteY2" fmla="*/ 30480 h 261761"/>
              <a:gd name="connisteX3" fmla="*/ 227330 w 1758950"/>
              <a:gd name="connsiteY3" fmla="*/ 30480 h 261761"/>
              <a:gd name="connisteX4" fmla="*/ 302895 w 1758950"/>
              <a:gd name="connsiteY4" fmla="*/ 30480 h 261761"/>
              <a:gd name="connisteX5" fmla="*/ 379095 w 1758950"/>
              <a:gd name="connsiteY5" fmla="*/ 30480 h 261761"/>
              <a:gd name="connisteX6" fmla="*/ 454660 w 1758950"/>
              <a:gd name="connsiteY6" fmla="*/ 30480 h 261761"/>
              <a:gd name="connisteX7" fmla="*/ 530860 w 1758950"/>
              <a:gd name="connsiteY7" fmla="*/ 45720 h 261761"/>
              <a:gd name="connisteX8" fmla="*/ 606425 w 1758950"/>
              <a:gd name="connsiteY8" fmla="*/ 45720 h 261761"/>
              <a:gd name="connisteX9" fmla="*/ 681990 w 1758950"/>
              <a:gd name="connsiteY9" fmla="*/ 45720 h 261761"/>
              <a:gd name="connisteX10" fmla="*/ 758190 w 1758950"/>
              <a:gd name="connsiteY10" fmla="*/ 45720 h 261761"/>
              <a:gd name="connisteX11" fmla="*/ 833755 w 1758950"/>
              <a:gd name="connsiteY11" fmla="*/ 45720 h 261761"/>
              <a:gd name="connisteX12" fmla="*/ 909955 w 1758950"/>
              <a:gd name="connsiteY12" fmla="*/ 76200 h 261761"/>
              <a:gd name="connisteX13" fmla="*/ 985520 w 1758950"/>
              <a:gd name="connsiteY13" fmla="*/ 76200 h 261761"/>
              <a:gd name="connisteX14" fmla="*/ 1061085 w 1758950"/>
              <a:gd name="connsiteY14" fmla="*/ 91440 h 261761"/>
              <a:gd name="connisteX15" fmla="*/ 1137285 w 1758950"/>
              <a:gd name="connsiteY15" fmla="*/ 151765 h 261761"/>
              <a:gd name="connisteX16" fmla="*/ 1212850 w 1758950"/>
              <a:gd name="connsiteY16" fmla="*/ 167005 h 261761"/>
              <a:gd name="connisteX17" fmla="*/ 1289050 w 1758950"/>
              <a:gd name="connsiteY17" fmla="*/ 197485 h 261761"/>
              <a:gd name="connisteX18" fmla="*/ 1364615 w 1758950"/>
              <a:gd name="connsiteY18" fmla="*/ 212725 h 261761"/>
              <a:gd name="connisteX19" fmla="*/ 1440180 w 1758950"/>
              <a:gd name="connsiteY19" fmla="*/ 257810 h 261761"/>
              <a:gd name="connisteX20" fmla="*/ 1516380 w 1758950"/>
              <a:gd name="connsiteY20" fmla="*/ 257810 h 261761"/>
              <a:gd name="connisteX21" fmla="*/ 1591945 w 1758950"/>
              <a:gd name="connsiteY21" fmla="*/ 257810 h 261761"/>
              <a:gd name="connisteX22" fmla="*/ 1668145 w 1758950"/>
              <a:gd name="connsiteY22" fmla="*/ 257810 h 261761"/>
              <a:gd name="connisteX23" fmla="*/ 1758950 w 1758950"/>
              <a:gd name="connsiteY23" fmla="*/ 242570 h 26176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</a:cxnLst>
            <a:rect l="l" t="t" r="r" b="b"/>
            <a:pathLst>
              <a:path w="1758950" h="261761">
                <a:moveTo>
                  <a:pt x="0" y="0"/>
                </a:moveTo>
                <a:cubicBezTo>
                  <a:pt x="13335" y="2540"/>
                  <a:pt x="45085" y="8890"/>
                  <a:pt x="75565" y="15240"/>
                </a:cubicBezTo>
                <a:cubicBezTo>
                  <a:pt x="106045" y="21590"/>
                  <a:pt x="121285" y="27305"/>
                  <a:pt x="151765" y="30480"/>
                </a:cubicBezTo>
                <a:cubicBezTo>
                  <a:pt x="182245" y="33655"/>
                  <a:pt x="196850" y="30480"/>
                  <a:pt x="227330" y="30480"/>
                </a:cubicBezTo>
                <a:cubicBezTo>
                  <a:pt x="257810" y="30480"/>
                  <a:pt x="272415" y="30480"/>
                  <a:pt x="302895" y="30480"/>
                </a:cubicBezTo>
                <a:cubicBezTo>
                  <a:pt x="333375" y="30480"/>
                  <a:pt x="348615" y="30480"/>
                  <a:pt x="379095" y="30480"/>
                </a:cubicBezTo>
                <a:cubicBezTo>
                  <a:pt x="409575" y="30480"/>
                  <a:pt x="424180" y="27305"/>
                  <a:pt x="454660" y="30480"/>
                </a:cubicBezTo>
                <a:cubicBezTo>
                  <a:pt x="485140" y="33655"/>
                  <a:pt x="500380" y="42545"/>
                  <a:pt x="530860" y="45720"/>
                </a:cubicBezTo>
                <a:cubicBezTo>
                  <a:pt x="561340" y="48895"/>
                  <a:pt x="575945" y="45720"/>
                  <a:pt x="606425" y="45720"/>
                </a:cubicBezTo>
                <a:cubicBezTo>
                  <a:pt x="636905" y="45720"/>
                  <a:pt x="651510" y="45720"/>
                  <a:pt x="681990" y="45720"/>
                </a:cubicBezTo>
                <a:cubicBezTo>
                  <a:pt x="712470" y="45720"/>
                  <a:pt x="727710" y="45720"/>
                  <a:pt x="758190" y="45720"/>
                </a:cubicBezTo>
                <a:cubicBezTo>
                  <a:pt x="788670" y="45720"/>
                  <a:pt x="803275" y="39370"/>
                  <a:pt x="833755" y="45720"/>
                </a:cubicBezTo>
                <a:cubicBezTo>
                  <a:pt x="864235" y="52070"/>
                  <a:pt x="879475" y="69850"/>
                  <a:pt x="909955" y="76200"/>
                </a:cubicBezTo>
                <a:cubicBezTo>
                  <a:pt x="940435" y="82550"/>
                  <a:pt x="955040" y="73025"/>
                  <a:pt x="985520" y="76200"/>
                </a:cubicBezTo>
                <a:cubicBezTo>
                  <a:pt x="1016000" y="79375"/>
                  <a:pt x="1030605" y="76200"/>
                  <a:pt x="1061085" y="91440"/>
                </a:cubicBezTo>
                <a:cubicBezTo>
                  <a:pt x="1091565" y="106680"/>
                  <a:pt x="1106805" y="136525"/>
                  <a:pt x="1137285" y="151765"/>
                </a:cubicBezTo>
                <a:cubicBezTo>
                  <a:pt x="1167765" y="167005"/>
                  <a:pt x="1182370" y="158115"/>
                  <a:pt x="1212850" y="167005"/>
                </a:cubicBezTo>
                <a:cubicBezTo>
                  <a:pt x="1243330" y="175895"/>
                  <a:pt x="1258570" y="188595"/>
                  <a:pt x="1289050" y="197485"/>
                </a:cubicBezTo>
                <a:cubicBezTo>
                  <a:pt x="1319530" y="206375"/>
                  <a:pt x="1334135" y="200660"/>
                  <a:pt x="1364615" y="212725"/>
                </a:cubicBezTo>
                <a:cubicBezTo>
                  <a:pt x="1395095" y="224790"/>
                  <a:pt x="1409700" y="248920"/>
                  <a:pt x="1440180" y="257810"/>
                </a:cubicBezTo>
                <a:cubicBezTo>
                  <a:pt x="1470660" y="266700"/>
                  <a:pt x="1485900" y="257810"/>
                  <a:pt x="1516380" y="257810"/>
                </a:cubicBezTo>
                <a:cubicBezTo>
                  <a:pt x="1546860" y="257810"/>
                  <a:pt x="1561465" y="257810"/>
                  <a:pt x="1591945" y="257810"/>
                </a:cubicBezTo>
                <a:cubicBezTo>
                  <a:pt x="1622425" y="257810"/>
                  <a:pt x="1634490" y="260985"/>
                  <a:pt x="1668145" y="257810"/>
                </a:cubicBezTo>
                <a:cubicBezTo>
                  <a:pt x="1701800" y="254635"/>
                  <a:pt x="1742440" y="245745"/>
                  <a:pt x="1758950" y="242570"/>
                </a:cubicBezTo>
              </a:path>
            </a:pathLst>
          </a:custGeom>
          <a:ln w="5715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6717030" y="4344670"/>
            <a:ext cx="2365375" cy="429260"/>
          </a:xfrm>
          <a:custGeom>
            <a:avLst/>
            <a:gdLst>
              <a:gd name="connisteX0" fmla="*/ 0 w 2365375"/>
              <a:gd name="connsiteY0" fmla="*/ 62476 h 429321"/>
              <a:gd name="connisteX1" fmla="*/ 75565 w 2365375"/>
              <a:gd name="connsiteY1" fmla="*/ 47236 h 429321"/>
              <a:gd name="connisteX2" fmla="*/ 151765 w 2365375"/>
              <a:gd name="connsiteY2" fmla="*/ 31996 h 429321"/>
              <a:gd name="connisteX3" fmla="*/ 227330 w 2365375"/>
              <a:gd name="connsiteY3" fmla="*/ 31996 h 429321"/>
              <a:gd name="connisteX4" fmla="*/ 273050 w 2365375"/>
              <a:gd name="connsiteY4" fmla="*/ 107561 h 429321"/>
              <a:gd name="connisteX5" fmla="*/ 348615 w 2365375"/>
              <a:gd name="connsiteY5" fmla="*/ 122801 h 429321"/>
              <a:gd name="connisteX6" fmla="*/ 424815 w 2365375"/>
              <a:gd name="connsiteY6" fmla="*/ 122801 h 429321"/>
              <a:gd name="connisteX7" fmla="*/ 500380 w 2365375"/>
              <a:gd name="connsiteY7" fmla="*/ 168521 h 429321"/>
              <a:gd name="connisteX8" fmla="*/ 575945 w 2365375"/>
              <a:gd name="connsiteY8" fmla="*/ 168521 h 429321"/>
              <a:gd name="connisteX9" fmla="*/ 652145 w 2365375"/>
              <a:gd name="connsiteY9" fmla="*/ 183761 h 429321"/>
              <a:gd name="connisteX10" fmla="*/ 727710 w 2365375"/>
              <a:gd name="connsiteY10" fmla="*/ 138041 h 429321"/>
              <a:gd name="connisteX11" fmla="*/ 803910 w 2365375"/>
              <a:gd name="connsiteY11" fmla="*/ 122801 h 429321"/>
              <a:gd name="connisteX12" fmla="*/ 879475 w 2365375"/>
              <a:gd name="connsiteY12" fmla="*/ 92321 h 429321"/>
              <a:gd name="connisteX13" fmla="*/ 955040 w 2365375"/>
              <a:gd name="connsiteY13" fmla="*/ 107561 h 429321"/>
              <a:gd name="connisteX14" fmla="*/ 970280 w 2365375"/>
              <a:gd name="connsiteY14" fmla="*/ 183761 h 429321"/>
              <a:gd name="connisteX15" fmla="*/ 894715 w 2365375"/>
              <a:gd name="connsiteY15" fmla="*/ 213606 h 429321"/>
              <a:gd name="connisteX16" fmla="*/ 833755 w 2365375"/>
              <a:gd name="connsiteY16" fmla="*/ 289806 h 429321"/>
              <a:gd name="connisteX17" fmla="*/ 758190 w 2365375"/>
              <a:gd name="connsiteY17" fmla="*/ 334891 h 429321"/>
              <a:gd name="connisteX18" fmla="*/ 742950 w 2365375"/>
              <a:gd name="connsiteY18" fmla="*/ 411091 h 429321"/>
              <a:gd name="connisteX19" fmla="*/ 819150 w 2365375"/>
              <a:gd name="connsiteY19" fmla="*/ 426331 h 429321"/>
              <a:gd name="connisteX20" fmla="*/ 894715 w 2365375"/>
              <a:gd name="connsiteY20" fmla="*/ 380611 h 429321"/>
              <a:gd name="connisteX21" fmla="*/ 970280 w 2365375"/>
              <a:gd name="connsiteY21" fmla="*/ 320286 h 429321"/>
              <a:gd name="connisteX22" fmla="*/ 1046480 w 2365375"/>
              <a:gd name="connsiteY22" fmla="*/ 305046 h 429321"/>
              <a:gd name="connisteX23" fmla="*/ 1122045 w 2365375"/>
              <a:gd name="connsiteY23" fmla="*/ 305046 h 429321"/>
              <a:gd name="connisteX24" fmla="*/ 1198245 w 2365375"/>
              <a:gd name="connsiteY24" fmla="*/ 274566 h 429321"/>
              <a:gd name="connisteX25" fmla="*/ 1273810 w 2365375"/>
              <a:gd name="connsiteY25" fmla="*/ 259326 h 429321"/>
              <a:gd name="connisteX26" fmla="*/ 1349375 w 2365375"/>
              <a:gd name="connsiteY26" fmla="*/ 274566 h 429321"/>
              <a:gd name="connisteX27" fmla="*/ 1334135 w 2365375"/>
              <a:gd name="connsiteY27" fmla="*/ 199001 h 429321"/>
              <a:gd name="connisteX28" fmla="*/ 1258570 w 2365375"/>
              <a:gd name="connsiteY28" fmla="*/ 183761 h 429321"/>
              <a:gd name="connisteX29" fmla="*/ 1228090 w 2365375"/>
              <a:gd name="connsiteY29" fmla="*/ 107561 h 429321"/>
              <a:gd name="connisteX30" fmla="*/ 1304290 w 2365375"/>
              <a:gd name="connsiteY30" fmla="*/ 62476 h 429321"/>
              <a:gd name="connisteX31" fmla="*/ 1379855 w 2365375"/>
              <a:gd name="connsiteY31" fmla="*/ 31996 h 429321"/>
              <a:gd name="connisteX32" fmla="*/ 1456055 w 2365375"/>
              <a:gd name="connsiteY32" fmla="*/ 62476 h 429321"/>
              <a:gd name="connisteX33" fmla="*/ 1531620 w 2365375"/>
              <a:gd name="connsiteY33" fmla="*/ 31996 h 429321"/>
              <a:gd name="connisteX34" fmla="*/ 1607185 w 2365375"/>
              <a:gd name="connsiteY34" fmla="*/ 16756 h 429321"/>
              <a:gd name="connisteX35" fmla="*/ 1683385 w 2365375"/>
              <a:gd name="connsiteY35" fmla="*/ 1516 h 429321"/>
              <a:gd name="connisteX36" fmla="*/ 1758950 w 2365375"/>
              <a:gd name="connsiteY36" fmla="*/ 47236 h 429321"/>
              <a:gd name="connisteX37" fmla="*/ 1835150 w 2365375"/>
              <a:gd name="connsiteY37" fmla="*/ 47236 h 429321"/>
              <a:gd name="connisteX38" fmla="*/ 1910715 w 2365375"/>
              <a:gd name="connsiteY38" fmla="*/ 92321 h 429321"/>
              <a:gd name="connisteX39" fmla="*/ 1986280 w 2365375"/>
              <a:gd name="connsiteY39" fmla="*/ 107561 h 429321"/>
              <a:gd name="connisteX40" fmla="*/ 2062480 w 2365375"/>
              <a:gd name="connsiteY40" fmla="*/ 122801 h 429321"/>
              <a:gd name="connisteX41" fmla="*/ 2138045 w 2365375"/>
              <a:gd name="connsiteY41" fmla="*/ 122801 h 429321"/>
              <a:gd name="connisteX42" fmla="*/ 2214245 w 2365375"/>
              <a:gd name="connsiteY42" fmla="*/ 168521 h 429321"/>
              <a:gd name="connisteX43" fmla="*/ 2289810 w 2365375"/>
              <a:gd name="connsiteY43" fmla="*/ 168521 h 429321"/>
              <a:gd name="connisteX44" fmla="*/ 2365375 w 2365375"/>
              <a:gd name="connsiteY44" fmla="*/ 168521 h 42932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</a:cxnLst>
            <a:rect l="l" t="t" r="r" b="b"/>
            <a:pathLst>
              <a:path w="2365375" h="429322">
                <a:moveTo>
                  <a:pt x="0" y="62477"/>
                </a:moveTo>
                <a:cubicBezTo>
                  <a:pt x="13335" y="59937"/>
                  <a:pt x="45085" y="53587"/>
                  <a:pt x="75565" y="47237"/>
                </a:cubicBezTo>
                <a:cubicBezTo>
                  <a:pt x="106045" y="40887"/>
                  <a:pt x="121285" y="35172"/>
                  <a:pt x="151765" y="31997"/>
                </a:cubicBezTo>
                <a:cubicBezTo>
                  <a:pt x="182245" y="28822"/>
                  <a:pt x="203200" y="16757"/>
                  <a:pt x="227330" y="31997"/>
                </a:cubicBezTo>
                <a:cubicBezTo>
                  <a:pt x="251460" y="47237"/>
                  <a:pt x="248920" y="89147"/>
                  <a:pt x="273050" y="107562"/>
                </a:cubicBezTo>
                <a:cubicBezTo>
                  <a:pt x="297180" y="125977"/>
                  <a:pt x="318135" y="119627"/>
                  <a:pt x="348615" y="122802"/>
                </a:cubicBezTo>
                <a:cubicBezTo>
                  <a:pt x="379095" y="125977"/>
                  <a:pt x="394335" y="113912"/>
                  <a:pt x="424815" y="122802"/>
                </a:cubicBezTo>
                <a:cubicBezTo>
                  <a:pt x="455295" y="131692"/>
                  <a:pt x="469900" y="159632"/>
                  <a:pt x="500380" y="168522"/>
                </a:cubicBezTo>
                <a:cubicBezTo>
                  <a:pt x="530860" y="177412"/>
                  <a:pt x="545465" y="165347"/>
                  <a:pt x="575945" y="168522"/>
                </a:cubicBezTo>
                <a:cubicBezTo>
                  <a:pt x="606425" y="171697"/>
                  <a:pt x="621665" y="190112"/>
                  <a:pt x="652145" y="183762"/>
                </a:cubicBezTo>
                <a:cubicBezTo>
                  <a:pt x="682625" y="177412"/>
                  <a:pt x="697230" y="150107"/>
                  <a:pt x="727710" y="138042"/>
                </a:cubicBezTo>
                <a:cubicBezTo>
                  <a:pt x="758190" y="125977"/>
                  <a:pt x="773430" y="131692"/>
                  <a:pt x="803910" y="122802"/>
                </a:cubicBezTo>
                <a:cubicBezTo>
                  <a:pt x="834390" y="113912"/>
                  <a:pt x="848995" y="95497"/>
                  <a:pt x="879475" y="92322"/>
                </a:cubicBezTo>
                <a:cubicBezTo>
                  <a:pt x="909955" y="89147"/>
                  <a:pt x="936625" y="89147"/>
                  <a:pt x="955040" y="107562"/>
                </a:cubicBezTo>
                <a:cubicBezTo>
                  <a:pt x="973455" y="125977"/>
                  <a:pt x="982345" y="162807"/>
                  <a:pt x="970280" y="183762"/>
                </a:cubicBezTo>
                <a:cubicBezTo>
                  <a:pt x="958215" y="204717"/>
                  <a:pt x="922020" y="192652"/>
                  <a:pt x="894715" y="213607"/>
                </a:cubicBezTo>
                <a:cubicBezTo>
                  <a:pt x="867410" y="234562"/>
                  <a:pt x="861060" y="265677"/>
                  <a:pt x="833755" y="289807"/>
                </a:cubicBezTo>
                <a:cubicBezTo>
                  <a:pt x="806450" y="313937"/>
                  <a:pt x="776605" y="310762"/>
                  <a:pt x="758190" y="334892"/>
                </a:cubicBezTo>
                <a:cubicBezTo>
                  <a:pt x="739775" y="359022"/>
                  <a:pt x="730885" y="392677"/>
                  <a:pt x="742950" y="411092"/>
                </a:cubicBezTo>
                <a:cubicBezTo>
                  <a:pt x="755015" y="429507"/>
                  <a:pt x="788670" y="432682"/>
                  <a:pt x="819150" y="426332"/>
                </a:cubicBezTo>
                <a:cubicBezTo>
                  <a:pt x="849630" y="419982"/>
                  <a:pt x="864235" y="401567"/>
                  <a:pt x="894715" y="380612"/>
                </a:cubicBezTo>
                <a:cubicBezTo>
                  <a:pt x="925195" y="359657"/>
                  <a:pt x="939800" y="335527"/>
                  <a:pt x="970280" y="320287"/>
                </a:cubicBezTo>
                <a:cubicBezTo>
                  <a:pt x="1000760" y="305047"/>
                  <a:pt x="1016000" y="308222"/>
                  <a:pt x="1046480" y="305047"/>
                </a:cubicBezTo>
                <a:cubicBezTo>
                  <a:pt x="1076960" y="301872"/>
                  <a:pt x="1091565" y="311397"/>
                  <a:pt x="1122045" y="305047"/>
                </a:cubicBezTo>
                <a:cubicBezTo>
                  <a:pt x="1152525" y="298697"/>
                  <a:pt x="1167765" y="283457"/>
                  <a:pt x="1198245" y="274567"/>
                </a:cubicBezTo>
                <a:cubicBezTo>
                  <a:pt x="1228725" y="265677"/>
                  <a:pt x="1243330" y="259327"/>
                  <a:pt x="1273810" y="259327"/>
                </a:cubicBezTo>
                <a:cubicBezTo>
                  <a:pt x="1304290" y="259327"/>
                  <a:pt x="1337310" y="286632"/>
                  <a:pt x="1349375" y="274567"/>
                </a:cubicBezTo>
                <a:cubicBezTo>
                  <a:pt x="1361440" y="262502"/>
                  <a:pt x="1352550" y="217417"/>
                  <a:pt x="1334135" y="199002"/>
                </a:cubicBezTo>
                <a:cubicBezTo>
                  <a:pt x="1315720" y="180587"/>
                  <a:pt x="1279525" y="202177"/>
                  <a:pt x="1258570" y="183762"/>
                </a:cubicBezTo>
                <a:cubicBezTo>
                  <a:pt x="1237615" y="165347"/>
                  <a:pt x="1219200" y="131692"/>
                  <a:pt x="1228090" y="107562"/>
                </a:cubicBezTo>
                <a:cubicBezTo>
                  <a:pt x="1236980" y="83432"/>
                  <a:pt x="1273810" y="77717"/>
                  <a:pt x="1304290" y="62477"/>
                </a:cubicBezTo>
                <a:cubicBezTo>
                  <a:pt x="1334770" y="47237"/>
                  <a:pt x="1349375" y="31997"/>
                  <a:pt x="1379855" y="31997"/>
                </a:cubicBezTo>
                <a:cubicBezTo>
                  <a:pt x="1410335" y="31997"/>
                  <a:pt x="1425575" y="62477"/>
                  <a:pt x="1456055" y="62477"/>
                </a:cubicBezTo>
                <a:cubicBezTo>
                  <a:pt x="1486535" y="62477"/>
                  <a:pt x="1501140" y="40887"/>
                  <a:pt x="1531620" y="31997"/>
                </a:cubicBezTo>
                <a:cubicBezTo>
                  <a:pt x="1562100" y="23107"/>
                  <a:pt x="1576705" y="23107"/>
                  <a:pt x="1607185" y="16757"/>
                </a:cubicBezTo>
                <a:cubicBezTo>
                  <a:pt x="1637665" y="10407"/>
                  <a:pt x="1652905" y="-4833"/>
                  <a:pt x="1683385" y="1517"/>
                </a:cubicBezTo>
                <a:cubicBezTo>
                  <a:pt x="1713865" y="7867"/>
                  <a:pt x="1728470" y="38347"/>
                  <a:pt x="1758950" y="47237"/>
                </a:cubicBezTo>
                <a:cubicBezTo>
                  <a:pt x="1789430" y="56127"/>
                  <a:pt x="1804670" y="38347"/>
                  <a:pt x="1835150" y="47237"/>
                </a:cubicBezTo>
                <a:cubicBezTo>
                  <a:pt x="1865630" y="56127"/>
                  <a:pt x="1880235" y="80257"/>
                  <a:pt x="1910715" y="92322"/>
                </a:cubicBezTo>
                <a:cubicBezTo>
                  <a:pt x="1941195" y="104387"/>
                  <a:pt x="1955800" y="101212"/>
                  <a:pt x="1986280" y="107562"/>
                </a:cubicBezTo>
                <a:cubicBezTo>
                  <a:pt x="2016760" y="113912"/>
                  <a:pt x="2032000" y="119627"/>
                  <a:pt x="2062480" y="122802"/>
                </a:cubicBezTo>
                <a:cubicBezTo>
                  <a:pt x="2092960" y="125977"/>
                  <a:pt x="2107565" y="113912"/>
                  <a:pt x="2138045" y="122802"/>
                </a:cubicBezTo>
                <a:cubicBezTo>
                  <a:pt x="2168525" y="131692"/>
                  <a:pt x="2183765" y="159632"/>
                  <a:pt x="2214245" y="168522"/>
                </a:cubicBezTo>
                <a:cubicBezTo>
                  <a:pt x="2244725" y="177412"/>
                  <a:pt x="2259330" y="168522"/>
                  <a:pt x="2289810" y="168522"/>
                </a:cubicBezTo>
                <a:cubicBezTo>
                  <a:pt x="2320290" y="168522"/>
                  <a:pt x="2352040" y="168522"/>
                  <a:pt x="2365375" y="168522"/>
                </a:cubicBezTo>
              </a:path>
            </a:pathLst>
          </a:custGeom>
          <a:ln w="5715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C:\Users\Theophilus Bassaw\OneDrive\Pictures\Saved Pictures\pre,1200.pngpre,120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24460" y="626110"/>
            <a:ext cx="11811000" cy="5715635"/>
          </a:xfrm>
          <a:prstGeom prst="rect">
            <a:avLst/>
          </a:prstGeom>
        </p:spPr>
      </p:pic>
      <p:sp>
        <p:nvSpPr>
          <p:cNvPr id="12" name="Up Arrow 11"/>
          <p:cNvSpPr/>
          <p:nvPr/>
        </p:nvSpPr>
        <p:spPr>
          <a:xfrm rot="2520000">
            <a:off x="1844040" y="1459230"/>
            <a:ext cx="638175" cy="2175510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Up Arrow 12"/>
          <p:cNvSpPr/>
          <p:nvPr/>
        </p:nvSpPr>
        <p:spPr>
          <a:xfrm rot="12660000">
            <a:off x="6055995" y="3103880"/>
            <a:ext cx="631825" cy="2112010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Rectangles 16"/>
          <p:cNvSpPr/>
          <p:nvPr/>
        </p:nvSpPr>
        <p:spPr>
          <a:xfrm>
            <a:off x="189230" y="242570"/>
            <a:ext cx="3947160" cy="340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Text Box 13"/>
          <p:cNvSpPr txBox="1"/>
          <p:nvPr/>
        </p:nvSpPr>
        <p:spPr>
          <a:xfrm>
            <a:off x="189230" y="242570"/>
            <a:ext cx="33915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Presure System @ 1200 UTC</a:t>
            </a:r>
            <a:endParaRPr lang="en-US"/>
          </a:p>
        </p:txBody>
      </p:sp>
      <p:sp>
        <p:nvSpPr>
          <p:cNvPr id="16" name="Text Box 15"/>
          <p:cNvSpPr txBox="1"/>
          <p:nvPr/>
        </p:nvSpPr>
        <p:spPr>
          <a:xfrm>
            <a:off x="3288665" y="1805305"/>
            <a:ext cx="945515" cy="306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p>
            <a:r>
              <a:rPr lang="en-US"/>
              <a:t>1024 hPa</a:t>
            </a:r>
            <a:endParaRPr lang="en-US"/>
          </a:p>
        </p:txBody>
      </p:sp>
      <p:sp>
        <p:nvSpPr>
          <p:cNvPr id="21" name="Text Box 20"/>
          <p:cNvSpPr txBox="1"/>
          <p:nvPr/>
        </p:nvSpPr>
        <p:spPr>
          <a:xfrm>
            <a:off x="6043295" y="5227955"/>
            <a:ext cx="945515" cy="306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/>
              <a:t>1024 hPa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Theophilus Bassaw\OneDrive\Pictures\Saved Pictures\1200.gif120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133985"/>
            <a:ext cx="12192000" cy="6701790"/>
          </a:xfrm>
          <a:prstGeom prst="rect">
            <a:avLst/>
          </a:prstGeom>
        </p:spPr>
      </p:pic>
      <p:sp>
        <p:nvSpPr>
          <p:cNvPr id="17" name="Rectangles 16"/>
          <p:cNvSpPr/>
          <p:nvPr/>
        </p:nvSpPr>
        <p:spPr>
          <a:xfrm>
            <a:off x="0" y="686435"/>
            <a:ext cx="3947160" cy="340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8" name="Text Box 17"/>
          <p:cNvSpPr txBox="1"/>
          <p:nvPr/>
        </p:nvSpPr>
        <p:spPr>
          <a:xfrm>
            <a:off x="0" y="628650"/>
            <a:ext cx="33915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ITD POSITION @ 1200 UTC</a:t>
            </a:r>
            <a:endParaRPr lang="en-US"/>
          </a:p>
        </p:txBody>
      </p:sp>
      <p:sp>
        <p:nvSpPr>
          <p:cNvPr id="2" name="Rectangles 1"/>
          <p:cNvSpPr/>
          <p:nvPr/>
        </p:nvSpPr>
        <p:spPr>
          <a:xfrm>
            <a:off x="1835785" y="3237230"/>
            <a:ext cx="1448435" cy="65278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0" y="1073150"/>
            <a:ext cx="7383145" cy="298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solidFill>
                  <a:srgbClr val="FF0000"/>
                </a:solidFill>
                <a:sym typeface="+mn-ea"/>
              </a:rPr>
              <a:t>ITD Position at 1200  UTC</a:t>
            </a:r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 Box 4"/>
              <p:cNvSpPr txBox="1"/>
              <p:nvPr/>
            </p:nvSpPr>
            <p:spPr>
              <a:xfrm>
                <a:off x="2269744" y="3386074"/>
                <a:ext cx="581025" cy="30670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10</m:t>
                      </m:r>
                      <m:r>
                        <a:rPr lang="en-US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°</m:t>
                      </m:r>
                      <m:r>
                        <a:rPr lang="en-US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/>
              </a:p>
            </p:txBody>
          </p:sp>
        </mc:Choice>
        <mc:Fallback>
          <p:sp>
            <p:nvSpPr>
              <p:cNvPr id="5" name="Text 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9744" y="3386074"/>
                <a:ext cx="581025" cy="306705"/>
              </a:xfrm>
              <a:prstGeom prst="rect">
                <a:avLst/>
              </a:prstGeom>
              <a:blipFill rotWithShape="1">
                <a:blip r:embed="rId2"/>
                <a:stretch>
                  <a:fillRect l="-44" t="-83" r="44" b="83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Freeform 5"/>
          <p:cNvSpPr/>
          <p:nvPr/>
        </p:nvSpPr>
        <p:spPr>
          <a:xfrm>
            <a:off x="3592195" y="3951605"/>
            <a:ext cx="1849755" cy="427990"/>
          </a:xfrm>
          <a:custGeom>
            <a:avLst/>
            <a:gdLst>
              <a:gd name="connisteX0" fmla="*/ 0 w 1849755"/>
              <a:gd name="connsiteY0" fmla="*/ 45928 h 427992"/>
              <a:gd name="connisteX1" fmla="*/ 75565 w 1849755"/>
              <a:gd name="connsiteY1" fmla="*/ 45928 h 427992"/>
              <a:gd name="connisteX2" fmla="*/ 151130 w 1849755"/>
              <a:gd name="connsiteY2" fmla="*/ 45928 h 427992"/>
              <a:gd name="connisteX3" fmla="*/ 227330 w 1849755"/>
              <a:gd name="connsiteY3" fmla="*/ 45928 h 427992"/>
              <a:gd name="connisteX4" fmla="*/ 302895 w 1849755"/>
              <a:gd name="connsiteY4" fmla="*/ 61168 h 427992"/>
              <a:gd name="connisteX5" fmla="*/ 379095 w 1849755"/>
              <a:gd name="connsiteY5" fmla="*/ 61168 h 427992"/>
              <a:gd name="connisteX6" fmla="*/ 454660 w 1849755"/>
              <a:gd name="connsiteY6" fmla="*/ 61168 h 427992"/>
              <a:gd name="connisteX7" fmla="*/ 530225 w 1849755"/>
              <a:gd name="connsiteY7" fmla="*/ 15448 h 427992"/>
              <a:gd name="connisteX8" fmla="*/ 606425 w 1849755"/>
              <a:gd name="connsiteY8" fmla="*/ 15448 h 427992"/>
              <a:gd name="connisteX9" fmla="*/ 681990 w 1849755"/>
              <a:gd name="connsiteY9" fmla="*/ 208 h 427992"/>
              <a:gd name="connisteX10" fmla="*/ 758190 w 1849755"/>
              <a:gd name="connsiteY10" fmla="*/ 15448 h 427992"/>
              <a:gd name="connisteX11" fmla="*/ 772795 w 1849755"/>
              <a:gd name="connsiteY11" fmla="*/ 91013 h 427992"/>
              <a:gd name="connisteX12" fmla="*/ 848995 w 1849755"/>
              <a:gd name="connsiteY12" fmla="*/ 151973 h 427992"/>
              <a:gd name="connisteX13" fmla="*/ 924560 w 1849755"/>
              <a:gd name="connsiteY13" fmla="*/ 197058 h 427992"/>
              <a:gd name="connisteX14" fmla="*/ 1000760 w 1849755"/>
              <a:gd name="connsiteY14" fmla="*/ 242778 h 427992"/>
              <a:gd name="connisteX15" fmla="*/ 1091565 w 1849755"/>
              <a:gd name="connsiteY15" fmla="*/ 273258 h 427992"/>
              <a:gd name="connisteX16" fmla="*/ 1167130 w 1849755"/>
              <a:gd name="connsiteY16" fmla="*/ 318343 h 427992"/>
              <a:gd name="connisteX17" fmla="*/ 1243330 w 1849755"/>
              <a:gd name="connsiteY17" fmla="*/ 333583 h 427992"/>
              <a:gd name="connisteX18" fmla="*/ 1318895 w 1849755"/>
              <a:gd name="connsiteY18" fmla="*/ 379303 h 427992"/>
              <a:gd name="connisteX19" fmla="*/ 1395095 w 1849755"/>
              <a:gd name="connsiteY19" fmla="*/ 379303 h 427992"/>
              <a:gd name="connisteX20" fmla="*/ 1470660 w 1849755"/>
              <a:gd name="connsiteY20" fmla="*/ 379303 h 427992"/>
              <a:gd name="connisteX21" fmla="*/ 1546225 w 1849755"/>
              <a:gd name="connsiteY21" fmla="*/ 394543 h 427992"/>
              <a:gd name="connisteX22" fmla="*/ 1622425 w 1849755"/>
              <a:gd name="connsiteY22" fmla="*/ 379303 h 427992"/>
              <a:gd name="connisteX23" fmla="*/ 1697990 w 1849755"/>
              <a:gd name="connsiteY23" fmla="*/ 394543 h 427992"/>
              <a:gd name="connisteX24" fmla="*/ 1774190 w 1849755"/>
              <a:gd name="connsiteY24" fmla="*/ 425023 h 427992"/>
              <a:gd name="connisteX25" fmla="*/ 1849755 w 1849755"/>
              <a:gd name="connsiteY25" fmla="*/ 425023 h 42799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</a:cxnLst>
            <a:rect l="l" t="t" r="r" b="b"/>
            <a:pathLst>
              <a:path w="1849755" h="427992">
                <a:moveTo>
                  <a:pt x="0" y="45929"/>
                </a:moveTo>
                <a:cubicBezTo>
                  <a:pt x="13335" y="45929"/>
                  <a:pt x="45085" y="45929"/>
                  <a:pt x="75565" y="45929"/>
                </a:cubicBezTo>
                <a:cubicBezTo>
                  <a:pt x="106045" y="45929"/>
                  <a:pt x="120650" y="45929"/>
                  <a:pt x="151130" y="45929"/>
                </a:cubicBezTo>
                <a:cubicBezTo>
                  <a:pt x="181610" y="45929"/>
                  <a:pt x="196850" y="42754"/>
                  <a:pt x="227330" y="45929"/>
                </a:cubicBezTo>
                <a:cubicBezTo>
                  <a:pt x="257810" y="49104"/>
                  <a:pt x="272415" y="57994"/>
                  <a:pt x="302895" y="61169"/>
                </a:cubicBezTo>
                <a:cubicBezTo>
                  <a:pt x="333375" y="64344"/>
                  <a:pt x="348615" y="61169"/>
                  <a:pt x="379095" y="61169"/>
                </a:cubicBezTo>
                <a:cubicBezTo>
                  <a:pt x="409575" y="61169"/>
                  <a:pt x="424180" y="70059"/>
                  <a:pt x="454660" y="61169"/>
                </a:cubicBezTo>
                <a:cubicBezTo>
                  <a:pt x="485140" y="52279"/>
                  <a:pt x="499745" y="24339"/>
                  <a:pt x="530225" y="15449"/>
                </a:cubicBezTo>
                <a:cubicBezTo>
                  <a:pt x="560705" y="6559"/>
                  <a:pt x="575945" y="18624"/>
                  <a:pt x="606425" y="15449"/>
                </a:cubicBezTo>
                <a:cubicBezTo>
                  <a:pt x="636905" y="12274"/>
                  <a:pt x="651510" y="209"/>
                  <a:pt x="681990" y="209"/>
                </a:cubicBezTo>
                <a:cubicBezTo>
                  <a:pt x="712470" y="209"/>
                  <a:pt x="739775" y="-2966"/>
                  <a:pt x="758190" y="15449"/>
                </a:cubicBezTo>
                <a:cubicBezTo>
                  <a:pt x="776605" y="33864"/>
                  <a:pt x="754380" y="63709"/>
                  <a:pt x="772795" y="91014"/>
                </a:cubicBezTo>
                <a:cubicBezTo>
                  <a:pt x="791210" y="118319"/>
                  <a:pt x="818515" y="131019"/>
                  <a:pt x="848995" y="151974"/>
                </a:cubicBezTo>
                <a:cubicBezTo>
                  <a:pt x="879475" y="172929"/>
                  <a:pt x="894080" y="178644"/>
                  <a:pt x="924560" y="197059"/>
                </a:cubicBezTo>
                <a:cubicBezTo>
                  <a:pt x="955040" y="215474"/>
                  <a:pt x="967105" y="227539"/>
                  <a:pt x="1000760" y="242779"/>
                </a:cubicBezTo>
                <a:cubicBezTo>
                  <a:pt x="1034415" y="258019"/>
                  <a:pt x="1058545" y="258019"/>
                  <a:pt x="1091565" y="273259"/>
                </a:cubicBezTo>
                <a:cubicBezTo>
                  <a:pt x="1124585" y="288499"/>
                  <a:pt x="1136650" y="306279"/>
                  <a:pt x="1167130" y="318344"/>
                </a:cubicBezTo>
                <a:cubicBezTo>
                  <a:pt x="1197610" y="330409"/>
                  <a:pt x="1212850" y="321519"/>
                  <a:pt x="1243330" y="333584"/>
                </a:cubicBezTo>
                <a:cubicBezTo>
                  <a:pt x="1273810" y="345649"/>
                  <a:pt x="1288415" y="370414"/>
                  <a:pt x="1318895" y="379304"/>
                </a:cubicBezTo>
                <a:cubicBezTo>
                  <a:pt x="1349375" y="388194"/>
                  <a:pt x="1364615" y="379304"/>
                  <a:pt x="1395095" y="379304"/>
                </a:cubicBezTo>
                <a:cubicBezTo>
                  <a:pt x="1425575" y="379304"/>
                  <a:pt x="1440180" y="376129"/>
                  <a:pt x="1470660" y="379304"/>
                </a:cubicBezTo>
                <a:cubicBezTo>
                  <a:pt x="1501140" y="382479"/>
                  <a:pt x="1515745" y="394544"/>
                  <a:pt x="1546225" y="394544"/>
                </a:cubicBezTo>
                <a:cubicBezTo>
                  <a:pt x="1576705" y="394544"/>
                  <a:pt x="1591945" y="379304"/>
                  <a:pt x="1622425" y="379304"/>
                </a:cubicBezTo>
                <a:cubicBezTo>
                  <a:pt x="1652905" y="379304"/>
                  <a:pt x="1667510" y="385654"/>
                  <a:pt x="1697990" y="394544"/>
                </a:cubicBezTo>
                <a:cubicBezTo>
                  <a:pt x="1728470" y="403434"/>
                  <a:pt x="1743710" y="418674"/>
                  <a:pt x="1774190" y="425024"/>
                </a:cubicBezTo>
                <a:cubicBezTo>
                  <a:pt x="1804670" y="431374"/>
                  <a:pt x="1836420" y="425659"/>
                  <a:pt x="1849755" y="425024"/>
                </a:cubicBezTo>
              </a:path>
            </a:pathLst>
          </a:custGeom>
          <a:ln w="5715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5396230" y="4406265"/>
            <a:ext cx="2426335" cy="349250"/>
          </a:xfrm>
          <a:custGeom>
            <a:avLst/>
            <a:gdLst>
              <a:gd name="connisteX0" fmla="*/ 0 w 2426335"/>
              <a:gd name="connsiteY0" fmla="*/ 0 h 349250"/>
              <a:gd name="connisteX1" fmla="*/ 76200 w 2426335"/>
              <a:gd name="connsiteY1" fmla="*/ 60960 h 349250"/>
              <a:gd name="connisteX2" fmla="*/ 151765 w 2426335"/>
              <a:gd name="connsiteY2" fmla="*/ 30480 h 349250"/>
              <a:gd name="connisteX3" fmla="*/ 227965 w 2426335"/>
              <a:gd name="connsiteY3" fmla="*/ 15240 h 349250"/>
              <a:gd name="connisteX4" fmla="*/ 303530 w 2426335"/>
              <a:gd name="connsiteY4" fmla="*/ 15240 h 349250"/>
              <a:gd name="connisteX5" fmla="*/ 379095 w 2426335"/>
              <a:gd name="connsiteY5" fmla="*/ 15240 h 349250"/>
              <a:gd name="connisteX6" fmla="*/ 455295 w 2426335"/>
              <a:gd name="connsiteY6" fmla="*/ 45720 h 349250"/>
              <a:gd name="connisteX7" fmla="*/ 530860 w 2426335"/>
              <a:gd name="connsiteY7" fmla="*/ 45720 h 349250"/>
              <a:gd name="connisteX8" fmla="*/ 621665 w 2426335"/>
              <a:gd name="connsiteY8" fmla="*/ 60960 h 349250"/>
              <a:gd name="connisteX9" fmla="*/ 697865 w 2426335"/>
              <a:gd name="connsiteY9" fmla="*/ 76200 h 349250"/>
              <a:gd name="connisteX10" fmla="*/ 773430 w 2426335"/>
              <a:gd name="connsiteY10" fmla="*/ 106680 h 349250"/>
              <a:gd name="connisteX11" fmla="*/ 849630 w 2426335"/>
              <a:gd name="connsiteY11" fmla="*/ 182245 h 349250"/>
              <a:gd name="connisteX12" fmla="*/ 925195 w 2426335"/>
              <a:gd name="connsiteY12" fmla="*/ 167005 h 349250"/>
              <a:gd name="connisteX13" fmla="*/ 1000760 w 2426335"/>
              <a:gd name="connsiteY13" fmla="*/ 136525 h 349250"/>
              <a:gd name="connisteX14" fmla="*/ 1076960 w 2426335"/>
              <a:gd name="connsiteY14" fmla="*/ 136525 h 349250"/>
              <a:gd name="connisteX15" fmla="*/ 1152525 w 2426335"/>
              <a:gd name="connsiteY15" fmla="*/ 136525 h 349250"/>
              <a:gd name="connisteX16" fmla="*/ 1228725 w 2426335"/>
              <a:gd name="connsiteY16" fmla="*/ 136525 h 349250"/>
              <a:gd name="connisteX17" fmla="*/ 1289050 w 2426335"/>
              <a:gd name="connsiteY17" fmla="*/ 212725 h 349250"/>
              <a:gd name="connisteX18" fmla="*/ 1365250 w 2426335"/>
              <a:gd name="connsiteY18" fmla="*/ 212725 h 349250"/>
              <a:gd name="connisteX19" fmla="*/ 1440815 w 2426335"/>
              <a:gd name="connsiteY19" fmla="*/ 243205 h 349250"/>
              <a:gd name="connisteX20" fmla="*/ 1516380 w 2426335"/>
              <a:gd name="connsiteY20" fmla="*/ 182245 h 349250"/>
              <a:gd name="connisteX21" fmla="*/ 1592580 w 2426335"/>
              <a:gd name="connsiteY21" fmla="*/ 167005 h 349250"/>
              <a:gd name="connisteX22" fmla="*/ 1668145 w 2426335"/>
              <a:gd name="connsiteY22" fmla="*/ 167005 h 349250"/>
              <a:gd name="connisteX23" fmla="*/ 1744345 w 2426335"/>
              <a:gd name="connsiteY23" fmla="*/ 136525 h 349250"/>
              <a:gd name="connisteX24" fmla="*/ 1819910 w 2426335"/>
              <a:gd name="connsiteY24" fmla="*/ 136525 h 349250"/>
              <a:gd name="connisteX25" fmla="*/ 1895475 w 2426335"/>
              <a:gd name="connsiteY25" fmla="*/ 167005 h 349250"/>
              <a:gd name="connisteX26" fmla="*/ 1971675 w 2426335"/>
              <a:gd name="connsiteY26" fmla="*/ 227965 h 349250"/>
              <a:gd name="connisteX27" fmla="*/ 2047240 w 2426335"/>
              <a:gd name="connsiteY27" fmla="*/ 273050 h 349250"/>
              <a:gd name="connisteX28" fmla="*/ 2123440 w 2426335"/>
              <a:gd name="connsiteY28" fmla="*/ 349250 h 349250"/>
              <a:gd name="connisteX29" fmla="*/ 2214245 w 2426335"/>
              <a:gd name="connsiteY29" fmla="*/ 273050 h 349250"/>
              <a:gd name="connisteX30" fmla="*/ 2289810 w 2426335"/>
              <a:gd name="connsiteY30" fmla="*/ 212725 h 349250"/>
              <a:gd name="connisteX31" fmla="*/ 2366010 w 2426335"/>
              <a:gd name="connsiteY31" fmla="*/ 212725 h 349250"/>
              <a:gd name="connisteX32" fmla="*/ 2426335 w 2426335"/>
              <a:gd name="connsiteY32" fmla="*/ 288290 h 3492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</a:cxnLst>
            <a:rect l="l" t="t" r="r" b="b"/>
            <a:pathLst>
              <a:path w="2426335" h="349250">
                <a:moveTo>
                  <a:pt x="0" y="0"/>
                </a:moveTo>
                <a:cubicBezTo>
                  <a:pt x="13970" y="12700"/>
                  <a:pt x="45720" y="54610"/>
                  <a:pt x="76200" y="60960"/>
                </a:cubicBezTo>
                <a:cubicBezTo>
                  <a:pt x="106680" y="67310"/>
                  <a:pt x="121285" y="39370"/>
                  <a:pt x="151765" y="30480"/>
                </a:cubicBezTo>
                <a:cubicBezTo>
                  <a:pt x="182245" y="21590"/>
                  <a:pt x="197485" y="18415"/>
                  <a:pt x="227965" y="15240"/>
                </a:cubicBezTo>
                <a:cubicBezTo>
                  <a:pt x="258445" y="12065"/>
                  <a:pt x="273050" y="15240"/>
                  <a:pt x="303530" y="15240"/>
                </a:cubicBezTo>
                <a:cubicBezTo>
                  <a:pt x="334010" y="15240"/>
                  <a:pt x="348615" y="8890"/>
                  <a:pt x="379095" y="15240"/>
                </a:cubicBezTo>
                <a:cubicBezTo>
                  <a:pt x="409575" y="21590"/>
                  <a:pt x="424815" y="39370"/>
                  <a:pt x="455295" y="45720"/>
                </a:cubicBezTo>
                <a:cubicBezTo>
                  <a:pt x="485775" y="52070"/>
                  <a:pt x="497840" y="42545"/>
                  <a:pt x="530860" y="45720"/>
                </a:cubicBezTo>
                <a:cubicBezTo>
                  <a:pt x="563880" y="48895"/>
                  <a:pt x="588010" y="54610"/>
                  <a:pt x="621665" y="60960"/>
                </a:cubicBezTo>
                <a:cubicBezTo>
                  <a:pt x="655320" y="67310"/>
                  <a:pt x="667385" y="67310"/>
                  <a:pt x="697865" y="76200"/>
                </a:cubicBezTo>
                <a:cubicBezTo>
                  <a:pt x="728345" y="85090"/>
                  <a:pt x="742950" y="85725"/>
                  <a:pt x="773430" y="106680"/>
                </a:cubicBezTo>
                <a:cubicBezTo>
                  <a:pt x="803910" y="127635"/>
                  <a:pt x="819150" y="170180"/>
                  <a:pt x="849630" y="182245"/>
                </a:cubicBezTo>
                <a:cubicBezTo>
                  <a:pt x="880110" y="194310"/>
                  <a:pt x="894715" y="175895"/>
                  <a:pt x="925195" y="167005"/>
                </a:cubicBezTo>
                <a:cubicBezTo>
                  <a:pt x="955675" y="158115"/>
                  <a:pt x="970280" y="142875"/>
                  <a:pt x="1000760" y="136525"/>
                </a:cubicBezTo>
                <a:cubicBezTo>
                  <a:pt x="1031240" y="130175"/>
                  <a:pt x="1046480" y="136525"/>
                  <a:pt x="1076960" y="136525"/>
                </a:cubicBezTo>
                <a:cubicBezTo>
                  <a:pt x="1107440" y="136525"/>
                  <a:pt x="1122045" y="136525"/>
                  <a:pt x="1152525" y="136525"/>
                </a:cubicBezTo>
                <a:cubicBezTo>
                  <a:pt x="1183005" y="136525"/>
                  <a:pt x="1201420" y="121285"/>
                  <a:pt x="1228725" y="136525"/>
                </a:cubicBezTo>
                <a:cubicBezTo>
                  <a:pt x="1256030" y="151765"/>
                  <a:pt x="1261745" y="197485"/>
                  <a:pt x="1289050" y="212725"/>
                </a:cubicBezTo>
                <a:cubicBezTo>
                  <a:pt x="1316355" y="227965"/>
                  <a:pt x="1334770" y="206375"/>
                  <a:pt x="1365250" y="212725"/>
                </a:cubicBezTo>
                <a:cubicBezTo>
                  <a:pt x="1395730" y="219075"/>
                  <a:pt x="1410335" y="249555"/>
                  <a:pt x="1440815" y="243205"/>
                </a:cubicBezTo>
                <a:cubicBezTo>
                  <a:pt x="1471295" y="236855"/>
                  <a:pt x="1485900" y="197485"/>
                  <a:pt x="1516380" y="182245"/>
                </a:cubicBezTo>
                <a:cubicBezTo>
                  <a:pt x="1546860" y="167005"/>
                  <a:pt x="1562100" y="170180"/>
                  <a:pt x="1592580" y="167005"/>
                </a:cubicBezTo>
                <a:cubicBezTo>
                  <a:pt x="1623060" y="163830"/>
                  <a:pt x="1637665" y="173355"/>
                  <a:pt x="1668145" y="167005"/>
                </a:cubicBezTo>
                <a:cubicBezTo>
                  <a:pt x="1698625" y="160655"/>
                  <a:pt x="1713865" y="142875"/>
                  <a:pt x="1744345" y="136525"/>
                </a:cubicBezTo>
                <a:cubicBezTo>
                  <a:pt x="1774825" y="130175"/>
                  <a:pt x="1789430" y="130175"/>
                  <a:pt x="1819910" y="136525"/>
                </a:cubicBezTo>
                <a:cubicBezTo>
                  <a:pt x="1850390" y="142875"/>
                  <a:pt x="1864995" y="148590"/>
                  <a:pt x="1895475" y="167005"/>
                </a:cubicBezTo>
                <a:cubicBezTo>
                  <a:pt x="1925955" y="185420"/>
                  <a:pt x="1941195" y="207010"/>
                  <a:pt x="1971675" y="227965"/>
                </a:cubicBezTo>
                <a:cubicBezTo>
                  <a:pt x="2002155" y="248920"/>
                  <a:pt x="2016760" y="248920"/>
                  <a:pt x="2047240" y="273050"/>
                </a:cubicBezTo>
                <a:cubicBezTo>
                  <a:pt x="2077720" y="297180"/>
                  <a:pt x="2089785" y="349250"/>
                  <a:pt x="2123440" y="349250"/>
                </a:cubicBezTo>
                <a:cubicBezTo>
                  <a:pt x="2157095" y="349250"/>
                  <a:pt x="2181225" y="300355"/>
                  <a:pt x="2214245" y="273050"/>
                </a:cubicBezTo>
                <a:cubicBezTo>
                  <a:pt x="2247265" y="245745"/>
                  <a:pt x="2259330" y="224790"/>
                  <a:pt x="2289810" y="212725"/>
                </a:cubicBezTo>
                <a:cubicBezTo>
                  <a:pt x="2320290" y="200660"/>
                  <a:pt x="2338705" y="197485"/>
                  <a:pt x="2366010" y="212725"/>
                </a:cubicBezTo>
                <a:cubicBezTo>
                  <a:pt x="2393315" y="227965"/>
                  <a:pt x="2415540" y="273050"/>
                  <a:pt x="2426335" y="288290"/>
                </a:cubicBezTo>
              </a:path>
            </a:pathLst>
          </a:custGeom>
          <a:ln w="5715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7807325" y="4525010"/>
            <a:ext cx="2396490" cy="291465"/>
          </a:xfrm>
          <a:custGeom>
            <a:avLst/>
            <a:gdLst>
              <a:gd name="connisteX0" fmla="*/ 0 w 2396490"/>
              <a:gd name="connsiteY0" fmla="*/ 154455 h 291215"/>
              <a:gd name="connisteX1" fmla="*/ 30480 w 2396490"/>
              <a:gd name="connsiteY1" fmla="*/ 230655 h 291215"/>
              <a:gd name="connisteX2" fmla="*/ 106680 w 2396490"/>
              <a:gd name="connsiteY2" fmla="*/ 290980 h 291215"/>
              <a:gd name="connisteX3" fmla="*/ 182245 w 2396490"/>
              <a:gd name="connsiteY3" fmla="*/ 245895 h 291215"/>
              <a:gd name="connisteX4" fmla="*/ 257810 w 2396490"/>
              <a:gd name="connsiteY4" fmla="*/ 200175 h 291215"/>
              <a:gd name="connisteX5" fmla="*/ 334010 w 2396490"/>
              <a:gd name="connsiteY5" fmla="*/ 245895 h 291215"/>
              <a:gd name="connisteX6" fmla="*/ 409575 w 2396490"/>
              <a:gd name="connsiteY6" fmla="*/ 245895 h 291215"/>
              <a:gd name="connisteX7" fmla="*/ 485775 w 2396490"/>
              <a:gd name="connsiteY7" fmla="*/ 260500 h 291215"/>
              <a:gd name="connisteX8" fmla="*/ 561340 w 2396490"/>
              <a:gd name="connsiteY8" fmla="*/ 275740 h 291215"/>
              <a:gd name="connisteX9" fmla="*/ 576580 w 2396490"/>
              <a:gd name="connsiteY9" fmla="*/ 200175 h 291215"/>
              <a:gd name="connisteX10" fmla="*/ 500380 w 2396490"/>
              <a:gd name="connsiteY10" fmla="*/ 184935 h 291215"/>
              <a:gd name="connisteX11" fmla="*/ 424815 w 2396490"/>
              <a:gd name="connsiteY11" fmla="*/ 184935 h 291215"/>
              <a:gd name="connisteX12" fmla="*/ 349250 w 2396490"/>
              <a:gd name="connsiteY12" fmla="*/ 169695 h 291215"/>
              <a:gd name="connisteX13" fmla="*/ 318770 w 2396490"/>
              <a:gd name="connsiteY13" fmla="*/ 94130 h 291215"/>
              <a:gd name="connisteX14" fmla="*/ 394335 w 2396490"/>
              <a:gd name="connsiteY14" fmla="*/ 78890 h 291215"/>
              <a:gd name="connisteX15" fmla="*/ 470535 w 2396490"/>
              <a:gd name="connsiteY15" fmla="*/ 63650 h 291215"/>
              <a:gd name="connisteX16" fmla="*/ 546100 w 2396490"/>
              <a:gd name="connsiteY16" fmla="*/ 48410 h 291215"/>
              <a:gd name="connisteX17" fmla="*/ 621665 w 2396490"/>
              <a:gd name="connsiteY17" fmla="*/ 17930 h 291215"/>
              <a:gd name="connisteX18" fmla="*/ 697865 w 2396490"/>
              <a:gd name="connsiteY18" fmla="*/ 2690 h 291215"/>
              <a:gd name="connisteX19" fmla="*/ 773430 w 2396490"/>
              <a:gd name="connsiteY19" fmla="*/ 63650 h 291215"/>
              <a:gd name="connisteX20" fmla="*/ 849630 w 2396490"/>
              <a:gd name="connsiteY20" fmla="*/ 78890 h 291215"/>
              <a:gd name="connisteX21" fmla="*/ 925195 w 2396490"/>
              <a:gd name="connsiteY21" fmla="*/ 109370 h 291215"/>
              <a:gd name="connisteX22" fmla="*/ 1001395 w 2396490"/>
              <a:gd name="connsiteY22" fmla="*/ 109370 h 291215"/>
              <a:gd name="connisteX23" fmla="*/ 1076960 w 2396490"/>
              <a:gd name="connsiteY23" fmla="*/ 124610 h 291215"/>
              <a:gd name="connisteX24" fmla="*/ 1152525 w 2396490"/>
              <a:gd name="connsiteY24" fmla="*/ 124610 h 291215"/>
              <a:gd name="connisteX25" fmla="*/ 1228725 w 2396490"/>
              <a:gd name="connsiteY25" fmla="*/ 154455 h 291215"/>
              <a:gd name="connisteX26" fmla="*/ 1304290 w 2396490"/>
              <a:gd name="connsiteY26" fmla="*/ 154455 h 291215"/>
              <a:gd name="connisteX27" fmla="*/ 1380490 w 2396490"/>
              <a:gd name="connsiteY27" fmla="*/ 154455 h 291215"/>
              <a:gd name="connisteX28" fmla="*/ 1456055 w 2396490"/>
              <a:gd name="connsiteY28" fmla="*/ 154455 h 291215"/>
              <a:gd name="connisteX29" fmla="*/ 1531620 w 2396490"/>
              <a:gd name="connsiteY29" fmla="*/ 154455 h 291215"/>
              <a:gd name="connisteX30" fmla="*/ 1607820 w 2396490"/>
              <a:gd name="connsiteY30" fmla="*/ 169695 h 291215"/>
              <a:gd name="connisteX31" fmla="*/ 1683385 w 2396490"/>
              <a:gd name="connsiteY31" fmla="*/ 200175 h 291215"/>
              <a:gd name="connisteX32" fmla="*/ 1759585 w 2396490"/>
              <a:gd name="connsiteY32" fmla="*/ 215415 h 291215"/>
              <a:gd name="connisteX33" fmla="*/ 1835150 w 2396490"/>
              <a:gd name="connsiteY33" fmla="*/ 215415 h 291215"/>
              <a:gd name="connisteX34" fmla="*/ 1910715 w 2396490"/>
              <a:gd name="connsiteY34" fmla="*/ 230655 h 291215"/>
              <a:gd name="connisteX35" fmla="*/ 1986915 w 2396490"/>
              <a:gd name="connsiteY35" fmla="*/ 230655 h 291215"/>
              <a:gd name="connisteX36" fmla="*/ 2062480 w 2396490"/>
              <a:gd name="connsiteY36" fmla="*/ 230655 h 291215"/>
              <a:gd name="connisteX37" fmla="*/ 2138680 w 2396490"/>
              <a:gd name="connsiteY37" fmla="*/ 215415 h 291215"/>
              <a:gd name="connisteX38" fmla="*/ 2229485 w 2396490"/>
              <a:gd name="connsiteY38" fmla="*/ 215415 h 291215"/>
              <a:gd name="connisteX39" fmla="*/ 2320290 w 2396490"/>
              <a:gd name="connsiteY39" fmla="*/ 215415 h 291215"/>
              <a:gd name="connisteX40" fmla="*/ 2396490 w 2396490"/>
              <a:gd name="connsiteY40" fmla="*/ 215415 h 2912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</a:cxnLst>
            <a:rect l="l" t="t" r="r" b="b"/>
            <a:pathLst>
              <a:path w="2396490" h="291215">
                <a:moveTo>
                  <a:pt x="0" y="154456"/>
                </a:moveTo>
                <a:cubicBezTo>
                  <a:pt x="4445" y="168426"/>
                  <a:pt x="8890" y="203351"/>
                  <a:pt x="30480" y="230656"/>
                </a:cubicBezTo>
                <a:cubicBezTo>
                  <a:pt x="52070" y="257961"/>
                  <a:pt x="76200" y="287806"/>
                  <a:pt x="106680" y="290981"/>
                </a:cubicBezTo>
                <a:cubicBezTo>
                  <a:pt x="137160" y="294156"/>
                  <a:pt x="151765" y="264311"/>
                  <a:pt x="182245" y="245896"/>
                </a:cubicBezTo>
                <a:cubicBezTo>
                  <a:pt x="212725" y="227481"/>
                  <a:pt x="227330" y="200176"/>
                  <a:pt x="257810" y="200176"/>
                </a:cubicBezTo>
                <a:cubicBezTo>
                  <a:pt x="288290" y="200176"/>
                  <a:pt x="303530" y="237006"/>
                  <a:pt x="334010" y="245896"/>
                </a:cubicBezTo>
                <a:cubicBezTo>
                  <a:pt x="364490" y="254786"/>
                  <a:pt x="379095" y="242721"/>
                  <a:pt x="409575" y="245896"/>
                </a:cubicBezTo>
                <a:cubicBezTo>
                  <a:pt x="440055" y="249071"/>
                  <a:pt x="455295" y="254786"/>
                  <a:pt x="485775" y="260501"/>
                </a:cubicBezTo>
                <a:cubicBezTo>
                  <a:pt x="516255" y="266216"/>
                  <a:pt x="542925" y="287806"/>
                  <a:pt x="561340" y="275741"/>
                </a:cubicBezTo>
                <a:cubicBezTo>
                  <a:pt x="579755" y="263676"/>
                  <a:pt x="588645" y="218591"/>
                  <a:pt x="576580" y="200176"/>
                </a:cubicBezTo>
                <a:cubicBezTo>
                  <a:pt x="564515" y="181761"/>
                  <a:pt x="530860" y="188111"/>
                  <a:pt x="500380" y="184936"/>
                </a:cubicBezTo>
                <a:cubicBezTo>
                  <a:pt x="469900" y="181761"/>
                  <a:pt x="455295" y="188111"/>
                  <a:pt x="424815" y="184936"/>
                </a:cubicBezTo>
                <a:cubicBezTo>
                  <a:pt x="394335" y="181761"/>
                  <a:pt x="370205" y="188111"/>
                  <a:pt x="349250" y="169696"/>
                </a:cubicBezTo>
                <a:cubicBezTo>
                  <a:pt x="328295" y="151281"/>
                  <a:pt x="309880" y="112546"/>
                  <a:pt x="318770" y="94131"/>
                </a:cubicBezTo>
                <a:cubicBezTo>
                  <a:pt x="327660" y="75716"/>
                  <a:pt x="363855" y="85241"/>
                  <a:pt x="394335" y="78891"/>
                </a:cubicBezTo>
                <a:cubicBezTo>
                  <a:pt x="424815" y="72541"/>
                  <a:pt x="440055" y="70001"/>
                  <a:pt x="470535" y="63651"/>
                </a:cubicBezTo>
                <a:cubicBezTo>
                  <a:pt x="501015" y="57301"/>
                  <a:pt x="515620" y="57301"/>
                  <a:pt x="546100" y="48411"/>
                </a:cubicBezTo>
                <a:cubicBezTo>
                  <a:pt x="576580" y="39521"/>
                  <a:pt x="591185" y="26821"/>
                  <a:pt x="621665" y="17931"/>
                </a:cubicBezTo>
                <a:cubicBezTo>
                  <a:pt x="652145" y="9041"/>
                  <a:pt x="667385" y="-6199"/>
                  <a:pt x="697865" y="2691"/>
                </a:cubicBezTo>
                <a:cubicBezTo>
                  <a:pt x="728345" y="11581"/>
                  <a:pt x="742950" y="48411"/>
                  <a:pt x="773430" y="63651"/>
                </a:cubicBezTo>
                <a:cubicBezTo>
                  <a:pt x="803910" y="78891"/>
                  <a:pt x="819150" y="70001"/>
                  <a:pt x="849630" y="78891"/>
                </a:cubicBezTo>
                <a:cubicBezTo>
                  <a:pt x="880110" y="87781"/>
                  <a:pt x="894715" y="103021"/>
                  <a:pt x="925195" y="109371"/>
                </a:cubicBezTo>
                <a:cubicBezTo>
                  <a:pt x="955675" y="115721"/>
                  <a:pt x="970915" y="106196"/>
                  <a:pt x="1001395" y="109371"/>
                </a:cubicBezTo>
                <a:cubicBezTo>
                  <a:pt x="1031875" y="112546"/>
                  <a:pt x="1046480" y="121436"/>
                  <a:pt x="1076960" y="124611"/>
                </a:cubicBezTo>
                <a:cubicBezTo>
                  <a:pt x="1107440" y="127786"/>
                  <a:pt x="1122045" y="118896"/>
                  <a:pt x="1152525" y="124611"/>
                </a:cubicBezTo>
                <a:cubicBezTo>
                  <a:pt x="1183005" y="130326"/>
                  <a:pt x="1198245" y="148741"/>
                  <a:pt x="1228725" y="154456"/>
                </a:cubicBezTo>
                <a:cubicBezTo>
                  <a:pt x="1259205" y="160171"/>
                  <a:pt x="1273810" y="154456"/>
                  <a:pt x="1304290" y="154456"/>
                </a:cubicBezTo>
                <a:cubicBezTo>
                  <a:pt x="1334770" y="154456"/>
                  <a:pt x="1350010" y="154456"/>
                  <a:pt x="1380490" y="154456"/>
                </a:cubicBezTo>
                <a:cubicBezTo>
                  <a:pt x="1410970" y="154456"/>
                  <a:pt x="1425575" y="154456"/>
                  <a:pt x="1456055" y="154456"/>
                </a:cubicBezTo>
                <a:cubicBezTo>
                  <a:pt x="1486535" y="154456"/>
                  <a:pt x="1501140" y="151281"/>
                  <a:pt x="1531620" y="154456"/>
                </a:cubicBezTo>
                <a:cubicBezTo>
                  <a:pt x="1562100" y="157631"/>
                  <a:pt x="1577340" y="160806"/>
                  <a:pt x="1607820" y="169696"/>
                </a:cubicBezTo>
                <a:cubicBezTo>
                  <a:pt x="1638300" y="178586"/>
                  <a:pt x="1652905" y="191286"/>
                  <a:pt x="1683385" y="200176"/>
                </a:cubicBezTo>
                <a:cubicBezTo>
                  <a:pt x="1713865" y="209066"/>
                  <a:pt x="1729105" y="212241"/>
                  <a:pt x="1759585" y="215416"/>
                </a:cubicBezTo>
                <a:cubicBezTo>
                  <a:pt x="1790065" y="218591"/>
                  <a:pt x="1804670" y="212241"/>
                  <a:pt x="1835150" y="215416"/>
                </a:cubicBezTo>
                <a:cubicBezTo>
                  <a:pt x="1865630" y="218591"/>
                  <a:pt x="1880235" y="227481"/>
                  <a:pt x="1910715" y="230656"/>
                </a:cubicBezTo>
                <a:cubicBezTo>
                  <a:pt x="1941195" y="233831"/>
                  <a:pt x="1956435" y="230656"/>
                  <a:pt x="1986915" y="230656"/>
                </a:cubicBezTo>
                <a:cubicBezTo>
                  <a:pt x="2017395" y="230656"/>
                  <a:pt x="2032000" y="233831"/>
                  <a:pt x="2062480" y="230656"/>
                </a:cubicBezTo>
                <a:cubicBezTo>
                  <a:pt x="2092960" y="227481"/>
                  <a:pt x="2105025" y="218591"/>
                  <a:pt x="2138680" y="215416"/>
                </a:cubicBezTo>
                <a:cubicBezTo>
                  <a:pt x="2172335" y="212241"/>
                  <a:pt x="2193290" y="215416"/>
                  <a:pt x="2229485" y="215416"/>
                </a:cubicBezTo>
                <a:cubicBezTo>
                  <a:pt x="2265680" y="215416"/>
                  <a:pt x="2286635" y="215416"/>
                  <a:pt x="2320290" y="215416"/>
                </a:cubicBezTo>
                <a:cubicBezTo>
                  <a:pt x="2353945" y="215416"/>
                  <a:pt x="2383155" y="215416"/>
                  <a:pt x="2396490" y="215416"/>
                </a:cubicBezTo>
              </a:path>
            </a:pathLst>
          </a:custGeom>
          <a:ln w="5715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C:\Users\Theophilus Bassaw\OneDrive\Pictures\Saved Pictures\pre,1800.pngpre,180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3193" y="656590"/>
            <a:ext cx="11773535" cy="5351780"/>
          </a:xfrm>
          <a:prstGeom prst="rect">
            <a:avLst/>
          </a:prstGeom>
        </p:spPr>
      </p:pic>
      <p:sp>
        <p:nvSpPr>
          <p:cNvPr id="12" name="Up Arrow 11"/>
          <p:cNvSpPr/>
          <p:nvPr/>
        </p:nvSpPr>
        <p:spPr>
          <a:xfrm rot="2520000">
            <a:off x="2019935" y="1429385"/>
            <a:ext cx="638175" cy="2175510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Up Arrow 12"/>
          <p:cNvSpPr/>
          <p:nvPr/>
        </p:nvSpPr>
        <p:spPr>
          <a:xfrm rot="12660000">
            <a:off x="6311900" y="2672080"/>
            <a:ext cx="631825" cy="2112010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Rectangles 16"/>
          <p:cNvSpPr/>
          <p:nvPr/>
        </p:nvSpPr>
        <p:spPr>
          <a:xfrm>
            <a:off x="189230" y="242570"/>
            <a:ext cx="3947160" cy="340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Text Box 13"/>
          <p:cNvSpPr txBox="1"/>
          <p:nvPr/>
        </p:nvSpPr>
        <p:spPr>
          <a:xfrm>
            <a:off x="189230" y="242570"/>
            <a:ext cx="33915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Presure System @ 1800 UTC</a:t>
            </a:r>
            <a:endParaRPr lang="en-US"/>
          </a:p>
        </p:txBody>
      </p:sp>
      <p:sp>
        <p:nvSpPr>
          <p:cNvPr id="16" name="Text Box 15"/>
          <p:cNvSpPr txBox="1"/>
          <p:nvPr/>
        </p:nvSpPr>
        <p:spPr>
          <a:xfrm>
            <a:off x="3580765" y="1880870"/>
            <a:ext cx="945515" cy="306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p>
            <a:r>
              <a:rPr lang="en-US"/>
              <a:t>1022 hPa</a:t>
            </a:r>
            <a:endParaRPr lang="en-US"/>
          </a:p>
        </p:txBody>
      </p:sp>
      <p:sp>
        <p:nvSpPr>
          <p:cNvPr id="21" name="Text Box 20"/>
          <p:cNvSpPr txBox="1"/>
          <p:nvPr/>
        </p:nvSpPr>
        <p:spPr>
          <a:xfrm>
            <a:off x="6155055" y="5341620"/>
            <a:ext cx="945515" cy="306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/>
              <a:t>1022 hPa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Theophilus Bassaw\OneDrive\Pictures\Saved Pictures\1800.gif180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6520" y="242570"/>
            <a:ext cx="12094845" cy="6593205"/>
          </a:xfrm>
          <a:prstGeom prst="rect">
            <a:avLst/>
          </a:prstGeom>
        </p:spPr>
      </p:pic>
      <p:sp>
        <p:nvSpPr>
          <p:cNvPr id="17" name="Rectangles 16"/>
          <p:cNvSpPr/>
          <p:nvPr/>
        </p:nvSpPr>
        <p:spPr>
          <a:xfrm>
            <a:off x="96520" y="848995"/>
            <a:ext cx="3947160" cy="340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8" name="Text Box 17"/>
          <p:cNvSpPr txBox="1"/>
          <p:nvPr/>
        </p:nvSpPr>
        <p:spPr>
          <a:xfrm>
            <a:off x="96520" y="819785"/>
            <a:ext cx="33915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      ITD @ 1800 UTC</a:t>
            </a:r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96520" y="1189990"/>
            <a:ext cx="7383145" cy="298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solidFill>
                  <a:srgbClr val="FF0000"/>
                </a:solidFill>
                <a:sym typeface="+mn-ea"/>
              </a:rPr>
              <a:t>ITD Position at 1800  UTC</a:t>
            </a:r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s 6"/>
              <p:cNvSpPr/>
              <p:nvPr/>
            </p:nvSpPr>
            <p:spPr>
              <a:xfrm>
                <a:off x="1790065" y="3213100"/>
                <a:ext cx="1448435" cy="652780"/>
              </a:xfrm>
              <a:prstGeom prst="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10</m:t>
                      </m:r>
                      <m:r>
                        <a:rPr lang="en-US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°</m:t>
                      </m:r>
                      <m:r>
                        <a:rPr lang="en-US" i="1"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/>
              </a:p>
            </p:txBody>
          </p:sp>
        </mc:Choice>
        <mc:Fallback>
          <p:sp>
            <p:nvSpPr>
              <p:cNvPr id="7" name="Rectangles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0065" y="3213100"/>
                <a:ext cx="1448435" cy="652780"/>
              </a:xfrm>
              <a:prstGeom prst="rect">
                <a:avLst/>
              </a:prstGeom>
              <a:blipFill rotWithShape="1">
                <a:blip r:embed="rId2"/>
                <a:stretch>
                  <a:fillRect l="-877" t="-1946" r="-877" b="-1946"/>
                </a:stretch>
              </a:blip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Freeform 5"/>
          <p:cNvSpPr/>
          <p:nvPr/>
        </p:nvSpPr>
        <p:spPr>
          <a:xfrm>
            <a:off x="3562985" y="3921125"/>
            <a:ext cx="2441575" cy="638175"/>
          </a:xfrm>
          <a:custGeom>
            <a:avLst/>
            <a:gdLst>
              <a:gd name="connisteX0" fmla="*/ 0 w 2441575"/>
              <a:gd name="connsiteY0" fmla="*/ 0 h 638316"/>
              <a:gd name="connisteX1" fmla="*/ 60325 w 2441575"/>
              <a:gd name="connsiteY1" fmla="*/ 76200 h 638316"/>
              <a:gd name="connisteX2" fmla="*/ 136525 w 2441575"/>
              <a:gd name="connsiteY2" fmla="*/ 91440 h 638316"/>
              <a:gd name="connisteX3" fmla="*/ 212090 w 2441575"/>
              <a:gd name="connsiteY3" fmla="*/ 91440 h 638316"/>
              <a:gd name="connisteX4" fmla="*/ 288290 w 2441575"/>
              <a:gd name="connsiteY4" fmla="*/ 91440 h 638316"/>
              <a:gd name="connisteX5" fmla="*/ 363855 w 2441575"/>
              <a:gd name="connsiteY5" fmla="*/ 91440 h 638316"/>
              <a:gd name="connisteX6" fmla="*/ 439420 w 2441575"/>
              <a:gd name="connsiteY6" fmla="*/ 91440 h 638316"/>
              <a:gd name="connisteX7" fmla="*/ 530860 w 2441575"/>
              <a:gd name="connsiteY7" fmla="*/ 91440 h 638316"/>
              <a:gd name="connisteX8" fmla="*/ 621665 w 2441575"/>
              <a:gd name="connsiteY8" fmla="*/ 76200 h 638316"/>
              <a:gd name="connisteX9" fmla="*/ 712470 w 2441575"/>
              <a:gd name="connsiteY9" fmla="*/ 76200 h 638316"/>
              <a:gd name="connisteX10" fmla="*/ 788670 w 2441575"/>
              <a:gd name="connsiteY10" fmla="*/ 76200 h 638316"/>
              <a:gd name="connisteX11" fmla="*/ 864235 w 2441575"/>
              <a:gd name="connsiteY11" fmla="*/ 106680 h 638316"/>
              <a:gd name="connisteX12" fmla="*/ 894715 w 2441575"/>
              <a:gd name="connsiteY12" fmla="*/ 182245 h 638316"/>
              <a:gd name="connisteX13" fmla="*/ 970280 w 2441575"/>
              <a:gd name="connsiteY13" fmla="*/ 242570 h 638316"/>
              <a:gd name="connisteX14" fmla="*/ 1046480 w 2441575"/>
              <a:gd name="connsiteY14" fmla="*/ 303530 h 638316"/>
              <a:gd name="connisteX15" fmla="*/ 1106805 w 2441575"/>
              <a:gd name="connsiteY15" fmla="*/ 379095 h 638316"/>
              <a:gd name="connisteX16" fmla="*/ 1183005 w 2441575"/>
              <a:gd name="connsiteY16" fmla="*/ 424815 h 638316"/>
              <a:gd name="connisteX17" fmla="*/ 1258570 w 2441575"/>
              <a:gd name="connsiteY17" fmla="*/ 440055 h 638316"/>
              <a:gd name="connisteX18" fmla="*/ 1334135 w 2441575"/>
              <a:gd name="connsiteY18" fmla="*/ 455295 h 638316"/>
              <a:gd name="connisteX19" fmla="*/ 1395095 w 2441575"/>
              <a:gd name="connsiteY19" fmla="*/ 530860 h 638316"/>
              <a:gd name="connisteX20" fmla="*/ 1470660 w 2441575"/>
              <a:gd name="connsiteY20" fmla="*/ 546100 h 638316"/>
              <a:gd name="connisteX21" fmla="*/ 1501140 w 2441575"/>
              <a:gd name="connsiteY21" fmla="*/ 622300 h 638316"/>
              <a:gd name="connisteX22" fmla="*/ 1576705 w 2441575"/>
              <a:gd name="connsiteY22" fmla="*/ 622300 h 638316"/>
              <a:gd name="connisteX23" fmla="*/ 1652905 w 2441575"/>
              <a:gd name="connsiteY23" fmla="*/ 591820 h 638316"/>
              <a:gd name="connisteX24" fmla="*/ 1728470 w 2441575"/>
              <a:gd name="connsiteY24" fmla="*/ 546100 h 638316"/>
              <a:gd name="connisteX25" fmla="*/ 1804670 w 2441575"/>
              <a:gd name="connsiteY25" fmla="*/ 530860 h 638316"/>
              <a:gd name="connisteX26" fmla="*/ 1880235 w 2441575"/>
              <a:gd name="connsiteY26" fmla="*/ 530860 h 638316"/>
              <a:gd name="connisteX27" fmla="*/ 1971040 w 2441575"/>
              <a:gd name="connsiteY27" fmla="*/ 546100 h 638316"/>
              <a:gd name="connisteX28" fmla="*/ 2047240 w 2441575"/>
              <a:gd name="connsiteY28" fmla="*/ 591820 h 638316"/>
              <a:gd name="connisteX29" fmla="*/ 2122805 w 2441575"/>
              <a:gd name="connsiteY29" fmla="*/ 591820 h 638316"/>
              <a:gd name="connisteX30" fmla="*/ 2199005 w 2441575"/>
              <a:gd name="connsiteY30" fmla="*/ 591820 h 638316"/>
              <a:gd name="connisteX31" fmla="*/ 2274570 w 2441575"/>
              <a:gd name="connsiteY31" fmla="*/ 622300 h 638316"/>
              <a:gd name="connisteX32" fmla="*/ 2350135 w 2441575"/>
              <a:gd name="connsiteY32" fmla="*/ 636905 h 638316"/>
              <a:gd name="connisteX33" fmla="*/ 2441575 w 2441575"/>
              <a:gd name="connsiteY33" fmla="*/ 636905 h 63831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</a:cxnLst>
            <a:rect l="l" t="t" r="r" b="b"/>
            <a:pathLst>
              <a:path w="2441575" h="638316">
                <a:moveTo>
                  <a:pt x="0" y="0"/>
                </a:moveTo>
                <a:cubicBezTo>
                  <a:pt x="10795" y="15240"/>
                  <a:pt x="33020" y="57785"/>
                  <a:pt x="60325" y="76200"/>
                </a:cubicBezTo>
                <a:cubicBezTo>
                  <a:pt x="87630" y="94615"/>
                  <a:pt x="106045" y="88265"/>
                  <a:pt x="136525" y="91440"/>
                </a:cubicBezTo>
                <a:cubicBezTo>
                  <a:pt x="167005" y="94615"/>
                  <a:pt x="181610" y="91440"/>
                  <a:pt x="212090" y="91440"/>
                </a:cubicBezTo>
                <a:cubicBezTo>
                  <a:pt x="242570" y="91440"/>
                  <a:pt x="257810" y="91440"/>
                  <a:pt x="288290" y="91440"/>
                </a:cubicBezTo>
                <a:cubicBezTo>
                  <a:pt x="318770" y="91440"/>
                  <a:pt x="333375" y="91440"/>
                  <a:pt x="363855" y="91440"/>
                </a:cubicBezTo>
                <a:cubicBezTo>
                  <a:pt x="394335" y="91440"/>
                  <a:pt x="405765" y="91440"/>
                  <a:pt x="439420" y="91440"/>
                </a:cubicBezTo>
                <a:cubicBezTo>
                  <a:pt x="473075" y="91440"/>
                  <a:pt x="494665" y="94615"/>
                  <a:pt x="530860" y="91440"/>
                </a:cubicBezTo>
                <a:cubicBezTo>
                  <a:pt x="567055" y="88265"/>
                  <a:pt x="585470" y="79375"/>
                  <a:pt x="621665" y="76200"/>
                </a:cubicBezTo>
                <a:cubicBezTo>
                  <a:pt x="657860" y="73025"/>
                  <a:pt x="678815" y="76200"/>
                  <a:pt x="712470" y="76200"/>
                </a:cubicBezTo>
                <a:cubicBezTo>
                  <a:pt x="746125" y="76200"/>
                  <a:pt x="758190" y="69850"/>
                  <a:pt x="788670" y="76200"/>
                </a:cubicBezTo>
                <a:cubicBezTo>
                  <a:pt x="819150" y="82550"/>
                  <a:pt x="843280" y="85725"/>
                  <a:pt x="864235" y="106680"/>
                </a:cubicBezTo>
                <a:cubicBezTo>
                  <a:pt x="885190" y="127635"/>
                  <a:pt x="873760" y="154940"/>
                  <a:pt x="894715" y="182245"/>
                </a:cubicBezTo>
                <a:cubicBezTo>
                  <a:pt x="915670" y="209550"/>
                  <a:pt x="939800" y="218440"/>
                  <a:pt x="970280" y="242570"/>
                </a:cubicBezTo>
                <a:cubicBezTo>
                  <a:pt x="1000760" y="266700"/>
                  <a:pt x="1019175" y="276225"/>
                  <a:pt x="1046480" y="303530"/>
                </a:cubicBezTo>
                <a:cubicBezTo>
                  <a:pt x="1073785" y="330835"/>
                  <a:pt x="1079500" y="354965"/>
                  <a:pt x="1106805" y="379095"/>
                </a:cubicBezTo>
                <a:cubicBezTo>
                  <a:pt x="1134110" y="403225"/>
                  <a:pt x="1152525" y="412750"/>
                  <a:pt x="1183005" y="424815"/>
                </a:cubicBezTo>
                <a:cubicBezTo>
                  <a:pt x="1213485" y="436880"/>
                  <a:pt x="1228090" y="433705"/>
                  <a:pt x="1258570" y="440055"/>
                </a:cubicBezTo>
                <a:cubicBezTo>
                  <a:pt x="1289050" y="446405"/>
                  <a:pt x="1306830" y="436880"/>
                  <a:pt x="1334135" y="455295"/>
                </a:cubicBezTo>
                <a:cubicBezTo>
                  <a:pt x="1361440" y="473710"/>
                  <a:pt x="1367790" y="512445"/>
                  <a:pt x="1395095" y="530860"/>
                </a:cubicBezTo>
                <a:cubicBezTo>
                  <a:pt x="1422400" y="549275"/>
                  <a:pt x="1449705" y="527685"/>
                  <a:pt x="1470660" y="546100"/>
                </a:cubicBezTo>
                <a:cubicBezTo>
                  <a:pt x="1491615" y="564515"/>
                  <a:pt x="1480185" y="607060"/>
                  <a:pt x="1501140" y="622300"/>
                </a:cubicBezTo>
                <a:cubicBezTo>
                  <a:pt x="1522095" y="637540"/>
                  <a:pt x="1546225" y="628650"/>
                  <a:pt x="1576705" y="622300"/>
                </a:cubicBezTo>
                <a:cubicBezTo>
                  <a:pt x="1607185" y="615950"/>
                  <a:pt x="1622425" y="607060"/>
                  <a:pt x="1652905" y="591820"/>
                </a:cubicBezTo>
                <a:cubicBezTo>
                  <a:pt x="1683385" y="576580"/>
                  <a:pt x="1697990" y="558165"/>
                  <a:pt x="1728470" y="546100"/>
                </a:cubicBezTo>
                <a:cubicBezTo>
                  <a:pt x="1758950" y="534035"/>
                  <a:pt x="1774190" y="534035"/>
                  <a:pt x="1804670" y="530860"/>
                </a:cubicBezTo>
                <a:cubicBezTo>
                  <a:pt x="1835150" y="527685"/>
                  <a:pt x="1847215" y="527685"/>
                  <a:pt x="1880235" y="530860"/>
                </a:cubicBezTo>
                <a:cubicBezTo>
                  <a:pt x="1913255" y="534035"/>
                  <a:pt x="1937385" y="534035"/>
                  <a:pt x="1971040" y="546100"/>
                </a:cubicBezTo>
                <a:cubicBezTo>
                  <a:pt x="2004695" y="558165"/>
                  <a:pt x="2016760" y="582930"/>
                  <a:pt x="2047240" y="591820"/>
                </a:cubicBezTo>
                <a:cubicBezTo>
                  <a:pt x="2077720" y="600710"/>
                  <a:pt x="2092325" y="591820"/>
                  <a:pt x="2122805" y="591820"/>
                </a:cubicBezTo>
                <a:cubicBezTo>
                  <a:pt x="2153285" y="591820"/>
                  <a:pt x="2168525" y="585470"/>
                  <a:pt x="2199005" y="591820"/>
                </a:cubicBezTo>
                <a:cubicBezTo>
                  <a:pt x="2229485" y="598170"/>
                  <a:pt x="2244090" y="613410"/>
                  <a:pt x="2274570" y="622300"/>
                </a:cubicBezTo>
                <a:cubicBezTo>
                  <a:pt x="2305050" y="631190"/>
                  <a:pt x="2316480" y="633730"/>
                  <a:pt x="2350135" y="636905"/>
                </a:cubicBezTo>
                <a:cubicBezTo>
                  <a:pt x="2383790" y="640080"/>
                  <a:pt x="2425065" y="636905"/>
                  <a:pt x="2441575" y="636905"/>
                </a:cubicBezTo>
              </a:path>
            </a:pathLst>
          </a:custGeom>
          <a:ln w="5715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5974080" y="4536440"/>
            <a:ext cx="2047240" cy="264795"/>
          </a:xfrm>
          <a:custGeom>
            <a:avLst/>
            <a:gdLst>
              <a:gd name="connisteX0" fmla="*/ 0 w 2047240"/>
              <a:gd name="connsiteY0" fmla="*/ 6773 h 264813"/>
              <a:gd name="connisteX1" fmla="*/ 75565 w 2047240"/>
              <a:gd name="connsiteY1" fmla="*/ 6773 h 264813"/>
              <a:gd name="connisteX2" fmla="*/ 151765 w 2047240"/>
              <a:gd name="connsiteY2" fmla="*/ 51858 h 264813"/>
              <a:gd name="connisteX3" fmla="*/ 227330 w 2047240"/>
              <a:gd name="connsiteY3" fmla="*/ 51858 h 264813"/>
              <a:gd name="connisteX4" fmla="*/ 302895 w 2047240"/>
              <a:gd name="connsiteY4" fmla="*/ 67098 h 264813"/>
              <a:gd name="connisteX5" fmla="*/ 379095 w 2047240"/>
              <a:gd name="connsiteY5" fmla="*/ 67098 h 264813"/>
              <a:gd name="connisteX6" fmla="*/ 469900 w 2047240"/>
              <a:gd name="connsiteY6" fmla="*/ 67098 h 264813"/>
              <a:gd name="connisteX7" fmla="*/ 546100 w 2047240"/>
              <a:gd name="connsiteY7" fmla="*/ 67098 h 264813"/>
              <a:gd name="connisteX8" fmla="*/ 621665 w 2047240"/>
              <a:gd name="connsiteY8" fmla="*/ 67098 h 264813"/>
              <a:gd name="connisteX9" fmla="*/ 697230 w 2047240"/>
              <a:gd name="connsiteY9" fmla="*/ 142663 h 264813"/>
              <a:gd name="connisteX10" fmla="*/ 773430 w 2047240"/>
              <a:gd name="connsiteY10" fmla="*/ 142663 h 264813"/>
              <a:gd name="connisteX11" fmla="*/ 848995 w 2047240"/>
              <a:gd name="connsiteY11" fmla="*/ 112818 h 264813"/>
              <a:gd name="connisteX12" fmla="*/ 925195 w 2047240"/>
              <a:gd name="connsiteY12" fmla="*/ 82338 h 264813"/>
              <a:gd name="connisteX13" fmla="*/ 1016000 w 2047240"/>
              <a:gd name="connsiteY13" fmla="*/ 51858 h 264813"/>
              <a:gd name="connisteX14" fmla="*/ 1106805 w 2047240"/>
              <a:gd name="connsiteY14" fmla="*/ 6773 h 264813"/>
              <a:gd name="connisteX15" fmla="*/ 1183005 w 2047240"/>
              <a:gd name="connsiteY15" fmla="*/ 6773 h 264813"/>
              <a:gd name="connisteX16" fmla="*/ 1258570 w 2047240"/>
              <a:gd name="connsiteY16" fmla="*/ 6773 h 264813"/>
              <a:gd name="connisteX17" fmla="*/ 1289050 w 2047240"/>
              <a:gd name="connsiteY17" fmla="*/ 82338 h 264813"/>
              <a:gd name="connisteX18" fmla="*/ 1364615 w 2047240"/>
              <a:gd name="connsiteY18" fmla="*/ 82338 h 264813"/>
              <a:gd name="connisteX19" fmla="*/ 1410335 w 2047240"/>
              <a:gd name="connsiteY19" fmla="*/ 157903 h 264813"/>
              <a:gd name="connisteX20" fmla="*/ 1485900 w 2047240"/>
              <a:gd name="connsiteY20" fmla="*/ 203623 h 264813"/>
              <a:gd name="connisteX21" fmla="*/ 1562100 w 2047240"/>
              <a:gd name="connsiteY21" fmla="*/ 263948 h 264813"/>
              <a:gd name="connisteX22" fmla="*/ 1637665 w 2047240"/>
              <a:gd name="connsiteY22" fmla="*/ 234103 h 264813"/>
              <a:gd name="connisteX23" fmla="*/ 1713230 w 2047240"/>
              <a:gd name="connsiteY23" fmla="*/ 234103 h 264813"/>
              <a:gd name="connisteX24" fmla="*/ 1789430 w 2047240"/>
              <a:gd name="connsiteY24" fmla="*/ 188383 h 264813"/>
              <a:gd name="connisteX25" fmla="*/ 1697990 w 2047240"/>
              <a:gd name="connsiteY25" fmla="*/ 157903 h 264813"/>
              <a:gd name="connisteX26" fmla="*/ 1804670 w 2047240"/>
              <a:gd name="connsiteY26" fmla="*/ 112818 h 264813"/>
              <a:gd name="connisteX27" fmla="*/ 1880235 w 2047240"/>
              <a:gd name="connsiteY27" fmla="*/ 82338 h 264813"/>
              <a:gd name="connisteX28" fmla="*/ 2001520 w 2047240"/>
              <a:gd name="connsiteY28" fmla="*/ 36618 h 264813"/>
              <a:gd name="connisteX29" fmla="*/ 2047240 w 2047240"/>
              <a:gd name="connsiteY29" fmla="*/ 112818 h 26481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2047240" h="264814">
                <a:moveTo>
                  <a:pt x="0" y="6773"/>
                </a:moveTo>
                <a:cubicBezTo>
                  <a:pt x="13335" y="6138"/>
                  <a:pt x="45085" y="-2117"/>
                  <a:pt x="75565" y="6773"/>
                </a:cubicBezTo>
                <a:cubicBezTo>
                  <a:pt x="106045" y="15663"/>
                  <a:pt x="121285" y="42968"/>
                  <a:pt x="151765" y="51858"/>
                </a:cubicBezTo>
                <a:cubicBezTo>
                  <a:pt x="182245" y="60748"/>
                  <a:pt x="196850" y="48683"/>
                  <a:pt x="227330" y="51858"/>
                </a:cubicBezTo>
                <a:cubicBezTo>
                  <a:pt x="257810" y="55033"/>
                  <a:pt x="272415" y="63923"/>
                  <a:pt x="302895" y="67098"/>
                </a:cubicBezTo>
                <a:cubicBezTo>
                  <a:pt x="333375" y="70273"/>
                  <a:pt x="345440" y="67098"/>
                  <a:pt x="379095" y="67098"/>
                </a:cubicBezTo>
                <a:cubicBezTo>
                  <a:pt x="412750" y="67098"/>
                  <a:pt x="436245" y="67098"/>
                  <a:pt x="469900" y="67098"/>
                </a:cubicBezTo>
                <a:cubicBezTo>
                  <a:pt x="503555" y="67098"/>
                  <a:pt x="515620" y="67098"/>
                  <a:pt x="546100" y="67098"/>
                </a:cubicBezTo>
                <a:cubicBezTo>
                  <a:pt x="576580" y="67098"/>
                  <a:pt x="591185" y="51858"/>
                  <a:pt x="621665" y="67098"/>
                </a:cubicBezTo>
                <a:cubicBezTo>
                  <a:pt x="652145" y="82338"/>
                  <a:pt x="666750" y="127423"/>
                  <a:pt x="697230" y="142663"/>
                </a:cubicBezTo>
                <a:cubicBezTo>
                  <a:pt x="727710" y="157903"/>
                  <a:pt x="742950" y="148378"/>
                  <a:pt x="773430" y="142663"/>
                </a:cubicBezTo>
                <a:cubicBezTo>
                  <a:pt x="803910" y="136948"/>
                  <a:pt x="818515" y="124883"/>
                  <a:pt x="848995" y="112818"/>
                </a:cubicBezTo>
                <a:cubicBezTo>
                  <a:pt x="879475" y="100753"/>
                  <a:pt x="891540" y="94403"/>
                  <a:pt x="925195" y="82338"/>
                </a:cubicBezTo>
                <a:cubicBezTo>
                  <a:pt x="958850" y="70273"/>
                  <a:pt x="979805" y="67098"/>
                  <a:pt x="1016000" y="51858"/>
                </a:cubicBezTo>
                <a:cubicBezTo>
                  <a:pt x="1052195" y="36618"/>
                  <a:pt x="1073150" y="15663"/>
                  <a:pt x="1106805" y="6773"/>
                </a:cubicBezTo>
                <a:cubicBezTo>
                  <a:pt x="1140460" y="-2117"/>
                  <a:pt x="1152525" y="6773"/>
                  <a:pt x="1183005" y="6773"/>
                </a:cubicBezTo>
                <a:cubicBezTo>
                  <a:pt x="1213485" y="6773"/>
                  <a:pt x="1237615" y="-8467"/>
                  <a:pt x="1258570" y="6773"/>
                </a:cubicBezTo>
                <a:cubicBezTo>
                  <a:pt x="1279525" y="22013"/>
                  <a:pt x="1268095" y="67098"/>
                  <a:pt x="1289050" y="82338"/>
                </a:cubicBezTo>
                <a:cubicBezTo>
                  <a:pt x="1310005" y="97578"/>
                  <a:pt x="1340485" y="67098"/>
                  <a:pt x="1364615" y="82338"/>
                </a:cubicBezTo>
                <a:cubicBezTo>
                  <a:pt x="1388745" y="97578"/>
                  <a:pt x="1386205" y="133773"/>
                  <a:pt x="1410335" y="157903"/>
                </a:cubicBezTo>
                <a:cubicBezTo>
                  <a:pt x="1434465" y="182033"/>
                  <a:pt x="1455420" y="182668"/>
                  <a:pt x="1485900" y="203623"/>
                </a:cubicBezTo>
                <a:cubicBezTo>
                  <a:pt x="1516380" y="224578"/>
                  <a:pt x="1531620" y="257598"/>
                  <a:pt x="1562100" y="263948"/>
                </a:cubicBezTo>
                <a:cubicBezTo>
                  <a:pt x="1592580" y="270298"/>
                  <a:pt x="1607185" y="239818"/>
                  <a:pt x="1637665" y="234103"/>
                </a:cubicBezTo>
                <a:cubicBezTo>
                  <a:pt x="1668145" y="228388"/>
                  <a:pt x="1682750" y="242993"/>
                  <a:pt x="1713230" y="234103"/>
                </a:cubicBezTo>
                <a:cubicBezTo>
                  <a:pt x="1743710" y="225213"/>
                  <a:pt x="1792605" y="203623"/>
                  <a:pt x="1789430" y="188383"/>
                </a:cubicBezTo>
                <a:cubicBezTo>
                  <a:pt x="1786255" y="173143"/>
                  <a:pt x="1694815" y="173143"/>
                  <a:pt x="1697990" y="157903"/>
                </a:cubicBezTo>
                <a:cubicBezTo>
                  <a:pt x="1701165" y="142663"/>
                  <a:pt x="1768475" y="128058"/>
                  <a:pt x="1804670" y="112818"/>
                </a:cubicBezTo>
                <a:cubicBezTo>
                  <a:pt x="1840865" y="97578"/>
                  <a:pt x="1840865" y="97578"/>
                  <a:pt x="1880235" y="82338"/>
                </a:cubicBezTo>
                <a:cubicBezTo>
                  <a:pt x="1919605" y="67098"/>
                  <a:pt x="1967865" y="30268"/>
                  <a:pt x="2001520" y="36618"/>
                </a:cubicBezTo>
                <a:cubicBezTo>
                  <a:pt x="2035175" y="42968"/>
                  <a:pt x="2040255" y="96943"/>
                  <a:pt x="2047240" y="112818"/>
                </a:cubicBezTo>
              </a:path>
            </a:pathLst>
          </a:custGeom>
          <a:ln w="5715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7929880" y="4542155"/>
            <a:ext cx="1638300" cy="248920"/>
          </a:xfrm>
          <a:custGeom>
            <a:avLst/>
            <a:gdLst>
              <a:gd name="connisteX0" fmla="*/ 0 w 1638300"/>
              <a:gd name="connsiteY0" fmla="*/ 91970 h 248656"/>
              <a:gd name="connisteX1" fmla="*/ 30480 w 1638300"/>
              <a:gd name="connsiteY1" fmla="*/ 167535 h 248656"/>
              <a:gd name="connisteX2" fmla="*/ 76200 w 1638300"/>
              <a:gd name="connsiteY2" fmla="*/ 243735 h 248656"/>
              <a:gd name="connisteX3" fmla="*/ 151765 w 1638300"/>
              <a:gd name="connsiteY3" fmla="*/ 228495 h 248656"/>
              <a:gd name="connisteX4" fmla="*/ 227965 w 1638300"/>
              <a:gd name="connsiteY4" fmla="*/ 167535 h 248656"/>
              <a:gd name="connisteX5" fmla="*/ 303530 w 1638300"/>
              <a:gd name="connsiteY5" fmla="*/ 107210 h 248656"/>
              <a:gd name="connisteX6" fmla="*/ 379095 w 1638300"/>
              <a:gd name="connsiteY6" fmla="*/ 76730 h 248656"/>
              <a:gd name="connisteX7" fmla="*/ 455295 w 1638300"/>
              <a:gd name="connsiteY7" fmla="*/ 31010 h 248656"/>
              <a:gd name="connisteX8" fmla="*/ 530860 w 1638300"/>
              <a:gd name="connsiteY8" fmla="*/ 1165 h 248656"/>
              <a:gd name="connisteX9" fmla="*/ 607060 w 1638300"/>
              <a:gd name="connsiteY9" fmla="*/ 61490 h 248656"/>
              <a:gd name="connisteX10" fmla="*/ 682625 w 1638300"/>
              <a:gd name="connsiteY10" fmla="*/ 61490 h 248656"/>
              <a:gd name="connisteX11" fmla="*/ 728345 w 1638300"/>
              <a:gd name="connsiteY11" fmla="*/ 137055 h 248656"/>
              <a:gd name="connisteX12" fmla="*/ 803910 w 1638300"/>
              <a:gd name="connsiteY12" fmla="*/ 167535 h 248656"/>
              <a:gd name="connisteX13" fmla="*/ 880110 w 1638300"/>
              <a:gd name="connsiteY13" fmla="*/ 152295 h 248656"/>
              <a:gd name="connisteX14" fmla="*/ 955675 w 1638300"/>
              <a:gd name="connsiteY14" fmla="*/ 137055 h 248656"/>
              <a:gd name="connisteX15" fmla="*/ 1031240 w 1638300"/>
              <a:gd name="connsiteY15" fmla="*/ 137055 h 248656"/>
              <a:gd name="connisteX16" fmla="*/ 1107440 w 1638300"/>
              <a:gd name="connsiteY16" fmla="*/ 137055 h 248656"/>
              <a:gd name="connisteX17" fmla="*/ 1183005 w 1638300"/>
              <a:gd name="connsiteY17" fmla="*/ 137055 h 248656"/>
              <a:gd name="connisteX18" fmla="*/ 1259205 w 1638300"/>
              <a:gd name="connsiteY18" fmla="*/ 152295 h 248656"/>
              <a:gd name="connisteX19" fmla="*/ 1334770 w 1638300"/>
              <a:gd name="connsiteY19" fmla="*/ 152295 h 248656"/>
              <a:gd name="connisteX20" fmla="*/ 1410335 w 1638300"/>
              <a:gd name="connsiteY20" fmla="*/ 152295 h 248656"/>
              <a:gd name="connisteX21" fmla="*/ 1486535 w 1638300"/>
              <a:gd name="connsiteY21" fmla="*/ 182775 h 248656"/>
              <a:gd name="connisteX22" fmla="*/ 1562100 w 1638300"/>
              <a:gd name="connsiteY22" fmla="*/ 213255 h 248656"/>
              <a:gd name="connisteX23" fmla="*/ 1638300 w 1638300"/>
              <a:gd name="connsiteY23" fmla="*/ 213255 h 24865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</a:cxnLst>
            <a:rect l="l" t="t" r="r" b="b"/>
            <a:pathLst>
              <a:path w="1638300" h="248657">
                <a:moveTo>
                  <a:pt x="0" y="91971"/>
                </a:moveTo>
                <a:cubicBezTo>
                  <a:pt x="5080" y="105306"/>
                  <a:pt x="15240" y="137056"/>
                  <a:pt x="30480" y="167536"/>
                </a:cubicBezTo>
                <a:cubicBezTo>
                  <a:pt x="45720" y="198016"/>
                  <a:pt x="52070" y="231671"/>
                  <a:pt x="76200" y="243736"/>
                </a:cubicBezTo>
                <a:cubicBezTo>
                  <a:pt x="100330" y="255801"/>
                  <a:pt x="121285" y="243736"/>
                  <a:pt x="151765" y="228496"/>
                </a:cubicBezTo>
                <a:cubicBezTo>
                  <a:pt x="182245" y="213256"/>
                  <a:pt x="197485" y="191666"/>
                  <a:pt x="227965" y="167536"/>
                </a:cubicBezTo>
                <a:cubicBezTo>
                  <a:pt x="258445" y="143406"/>
                  <a:pt x="273050" y="125626"/>
                  <a:pt x="303530" y="107211"/>
                </a:cubicBezTo>
                <a:cubicBezTo>
                  <a:pt x="334010" y="88796"/>
                  <a:pt x="348615" y="91971"/>
                  <a:pt x="379095" y="76731"/>
                </a:cubicBezTo>
                <a:cubicBezTo>
                  <a:pt x="409575" y="61491"/>
                  <a:pt x="424815" y="46251"/>
                  <a:pt x="455295" y="31011"/>
                </a:cubicBezTo>
                <a:cubicBezTo>
                  <a:pt x="485775" y="15771"/>
                  <a:pt x="500380" y="-5184"/>
                  <a:pt x="530860" y="1166"/>
                </a:cubicBezTo>
                <a:cubicBezTo>
                  <a:pt x="561340" y="7516"/>
                  <a:pt x="576580" y="49426"/>
                  <a:pt x="607060" y="61491"/>
                </a:cubicBezTo>
                <a:cubicBezTo>
                  <a:pt x="637540" y="73556"/>
                  <a:pt x="658495" y="46251"/>
                  <a:pt x="682625" y="61491"/>
                </a:cubicBezTo>
                <a:cubicBezTo>
                  <a:pt x="706755" y="76731"/>
                  <a:pt x="704215" y="116101"/>
                  <a:pt x="728345" y="137056"/>
                </a:cubicBezTo>
                <a:cubicBezTo>
                  <a:pt x="752475" y="158011"/>
                  <a:pt x="773430" y="164361"/>
                  <a:pt x="803910" y="167536"/>
                </a:cubicBezTo>
                <a:cubicBezTo>
                  <a:pt x="834390" y="170711"/>
                  <a:pt x="849630" y="158646"/>
                  <a:pt x="880110" y="152296"/>
                </a:cubicBezTo>
                <a:cubicBezTo>
                  <a:pt x="910590" y="145946"/>
                  <a:pt x="925195" y="140231"/>
                  <a:pt x="955675" y="137056"/>
                </a:cubicBezTo>
                <a:cubicBezTo>
                  <a:pt x="986155" y="133881"/>
                  <a:pt x="1000760" y="137056"/>
                  <a:pt x="1031240" y="137056"/>
                </a:cubicBezTo>
                <a:cubicBezTo>
                  <a:pt x="1061720" y="137056"/>
                  <a:pt x="1076960" y="137056"/>
                  <a:pt x="1107440" y="137056"/>
                </a:cubicBezTo>
                <a:cubicBezTo>
                  <a:pt x="1137920" y="137056"/>
                  <a:pt x="1152525" y="133881"/>
                  <a:pt x="1183005" y="137056"/>
                </a:cubicBezTo>
                <a:cubicBezTo>
                  <a:pt x="1213485" y="140231"/>
                  <a:pt x="1228725" y="149121"/>
                  <a:pt x="1259205" y="152296"/>
                </a:cubicBezTo>
                <a:cubicBezTo>
                  <a:pt x="1289685" y="155471"/>
                  <a:pt x="1304290" y="152296"/>
                  <a:pt x="1334770" y="152296"/>
                </a:cubicBezTo>
                <a:cubicBezTo>
                  <a:pt x="1365250" y="152296"/>
                  <a:pt x="1379855" y="145946"/>
                  <a:pt x="1410335" y="152296"/>
                </a:cubicBezTo>
                <a:cubicBezTo>
                  <a:pt x="1440815" y="158646"/>
                  <a:pt x="1456055" y="170711"/>
                  <a:pt x="1486535" y="182776"/>
                </a:cubicBezTo>
                <a:cubicBezTo>
                  <a:pt x="1517015" y="194841"/>
                  <a:pt x="1531620" y="206906"/>
                  <a:pt x="1562100" y="213256"/>
                </a:cubicBezTo>
                <a:cubicBezTo>
                  <a:pt x="1592580" y="219606"/>
                  <a:pt x="1624330" y="213891"/>
                  <a:pt x="1638300" y="213256"/>
                </a:cubicBezTo>
              </a:path>
            </a:pathLst>
          </a:custGeom>
          <a:ln w="57150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87" y="-95711"/>
            <a:ext cx="6077113" cy="731446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5418140" y="1314755"/>
                <a:ext cx="6789959" cy="23069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6600" b="1" dirty="0"/>
                  <a:t>TEMPERATURE</a:t>
                </a:r>
                <a:r>
                  <a:rPr lang="en-CA" sz="7200" b="1" dirty="0"/>
                  <a:t> AT DAY</a:t>
                </a:r>
                <a:r>
                  <a:rPr lang="en-US" altLang="en-CA" sz="7200" b="1" dirty="0"/>
                  <a:t> [</a:t>
                </a:r>
                <a14:m>
                  <m:oMath xmlns:m="http://schemas.openxmlformats.org/officeDocument/2006/math">
                    <m:r>
                      <a:rPr lang="en-US" sz="7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r>
                  <a:rPr lang="en-US" altLang="en-CA" sz="7200" b="1" dirty="0"/>
                  <a:t>]</a:t>
                </a:r>
                <a:endParaRPr lang="en-US" altLang="en-CA" sz="7200" b="1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8140" y="1314755"/>
                <a:ext cx="6789959" cy="2306955"/>
              </a:xfrm>
              <a:prstGeom prst="rect">
                <a:avLst/>
              </a:prstGeom>
              <a:blipFill rotWithShape="1">
                <a:blip r:embed="rId2"/>
                <a:stretch>
                  <a:fillRect l="-5" t="-13" r="3" b="13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oogle Shape;101;p1"/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28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-202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 @ 1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Rectangle: Rounded Corners 10"/>
          <p:cNvSpPr/>
          <p:nvPr/>
        </p:nvSpPr>
        <p:spPr>
          <a:xfrm>
            <a:off x="1826299" y="4665557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/>
          <p:cNvSpPr/>
          <p:nvPr/>
        </p:nvSpPr>
        <p:spPr>
          <a:xfrm>
            <a:off x="3148546" y="123303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/>
          <p:cNvSpPr/>
          <p:nvPr/>
        </p:nvSpPr>
        <p:spPr>
          <a:xfrm>
            <a:off x="3657331" y="531446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/>
          <p:cNvSpPr/>
          <p:nvPr/>
        </p:nvSpPr>
        <p:spPr>
          <a:xfrm>
            <a:off x="1055762" y="59404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/>
          <p:cNvSpPr/>
          <p:nvPr/>
        </p:nvSpPr>
        <p:spPr>
          <a:xfrm>
            <a:off x="3987399" y="3045443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/>
          <p:cNvSpPr/>
          <p:nvPr/>
        </p:nvSpPr>
        <p:spPr>
          <a:xfrm>
            <a:off x="725942" y="3718949"/>
            <a:ext cx="833774" cy="802969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/>
          <p:cNvSpPr/>
          <p:nvPr/>
        </p:nvSpPr>
        <p:spPr>
          <a:xfrm>
            <a:off x="4586129" y="43277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/>
          <p:cNvSpPr/>
          <p:nvPr/>
        </p:nvSpPr>
        <p:spPr>
          <a:xfrm>
            <a:off x="762126" y="602190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/>
              <p:cNvSpPr txBox="1"/>
              <p:nvPr/>
            </p:nvSpPr>
            <p:spPr>
              <a:xfrm>
                <a:off x="824567" y="799360"/>
                <a:ext cx="1014645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𝟑𝟒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567" y="799360"/>
                <a:ext cx="1014645" cy="521970"/>
              </a:xfrm>
              <a:prstGeom prst="rect">
                <a:avLst/>
              </a:prstGeom>
              <a:blipFill rotWithShape="1">
                <a:blip r:embed="rId4"/>
                <a:stretch>
                  <a:fillRect l="-33" t="-102" r="25" b="102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/>
          <p:cNvSpPr txBox="1"/>
          <p:nvPr/>
        </p:nvSpPr>
        <p:spPr>
          <a:xfrm>
            <a:off x="3208063" y="1515427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/>
              <a:t>34</a:t>
            </a:r>
            <a:endParaRPr lang="en-US" sz="28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/>
              <p:cNvSpPr txBox="1"/>
              <p:nvPr/>
            </p:nvSpPr>
            <p:spPr>
              <a:xfrm>
                <a:off x="679241" y="3716583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𝟑𝟏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241" y="3716583"/>
                <a:ext cx="928032" cy="521970"/>
              </a:xfrm>
              <a:prstGeom prst="rect">
                <a:avLst/>
              </a:prstGeom>
              <a:blipFill rotWithShape="1">
                <a:blip r:embed="rId5"/>
                <a:stretch>
                  <a:fillRect l="-46" t="-108" r="9" b="10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/>
          <p:cNvSpPr txBox="1"/>
          <p:nvPr/>
        </p:nvSpPr>
        <p:spPr>
          <a:xfrm>
            <a:off x="4076937" y="3229401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32</a:t>
            </a:r>
            <a:endParaRPr lang="en-US" sz="28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/>
              <p:cNvSpPr txBox="1"/>
              <p:nvPr/>
            </p:nvSpPr>
            <p:spPr>
              <a:xfrm>
                <a:off x="1937300" y="4923609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𝟑𝟏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300" y="4923609"/>
                <a:ext cx="928032" cy="521970"/>
              </a:xfrm>
              <a:prstGeom prst="rect">
                <a:avLst/>
              </a:prstGeom>
              <a:blipFill rotWithShape="1">
                <a:blip r:embed="rId5"/>
                <a:stretch>
                  <a:fillRect l="-59" t="-87" r="23" b="87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/>
              <p:cNvSpPr txBox="1"/>
              <p:nvPr/>
            </p:nvSpPr>
            <p:spPr>
              <a:xfrm>
                <a:off x="3746869" y="5526097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𝟐𝟖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6869" y="5526097"/>
                <a:ext cx="928032" cy="521970"/>
              </a:xfrm>
              <a:prstGeom prst="rect">
                <a:avLst/>
              </a:prstGeom>
              <a:blipFill rotWithShape="1">
                <a:blip r:embed="rId6"/>
                <a:stretch>
                  <a:fillRect l="-40" t="-63" r="3" b="63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/>
              <p:cNvSpPr txBox="1"/>
              <p:nvPr/>
            </p:nvSpPr>
            <p:spPr>
              <a:xfrm>
                <a:off x="1164523" y="6175026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𝟐𝟖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4523" y="6175026"/>
                <a:ext cx="928032" cy="521970"/>
              </a:xfrm>
              <a:prstGeom prst="rect">
                <a:avLst/>
              </a:prstGeom>
              <a:blipFill rotWithShape="1">
                <a:blip r:embed="rId6"/>
                <a:stretch>
                  <a:fillRect l="-61" t="-55" r="25" b="55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/>
              <p:cNvSpPr txBox="1"/>
              <p:nvPr/>
            </p:nvSpPr>
            <p:spPr>
              <a:xfrm>
                <a:off x="4651281" y="4538122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𝟑𝟐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281" y="4538122"/>
                <a:ext cx="928032" cy="521970"/>
              </a:xfrm>
              <a:prstGeom prst="rect">
                <a:avLst/>
              </a:prstGeom>
              <a:blipFill rotWithShape="1">
                <a:blip r:embed="rId7"/>
                <a:stretch>
                  <a:fillRect l="-58" t="-79" r="22" b="79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Rectangle: Rounded Corners 36"/>
          <p:cNvSpPr/>
          <p:nvPr/>
        </p:nvSpPr>
        <p:spPr>
          <a:xfrm>
            <a:off x="1270911" y="2233552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361084" y="2357040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/>
              <a:t>34</a:t>
            </a:r>
            <a:endParaRPr lang="en-US" sz="2800" b="1" dirty="0"/>
          </a:p>
        </p:txBody>
      </p:sp>
      <p:sp>
        <p:nvSpPr>
          <p:cNvPr id="28" name="Rectangle: Rounded Corners 27"/>
          <p:cNvSpPr/>
          <p:nvPr/>
        </p:nvSpPr>
        <p:spPr>
          <a:xfrm>
            <a:off x="2662284" y="244598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Box 26"/>
              <p:cNvSpPr txBox="1"/>
              <p:nvPr/>
            </p:nvSpPr>
            <p:spPr>
              <a:xfrm>
                <a:off x="2684530" y="414182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𝟑𝟒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4530" y="414182"/>
                <a:ext cx="928032" cy="521970"/>
              </a:xfrm>
              <a:prstGeom prst="rect">
                <a:avLst/>
              </a:prstGeom>
              <a:blipFill rotWithShape="1">
                <a:blip r:embed="rId8"/>
                <a:stretch>
                  <a:fillRect l="-41" t="-31" r="5" b="31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Google Shape;97;p1"/>
          <p:cNvPicPr preferRelativeResize="0"/>
          <p:nvPr/>
        </p:nvPicPr>
        <p:blipFill>
          <a:blip r:embed="rId9"/>
          <a:stretch>
            <a:fillRect/>
          </a:stretch>
        </p:blipFill>
        <p:spPr>
          <a:xfrm rot="1500004">
            <a:off x="7314926" y="3990984"/>
            <a:ext cx="3275668" cy="2560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87" y="-95711"/>
            <a:ext cx="6077113" cy="731446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5418140" y="1314755"/>
                <a:ext cx="6789959" cy="23069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6600" b="1" dirty="0"/>
                  <a:t>TEMPERATURE</a:t>
                </a:r>
                <a:r>
                  <a:rPr lang="en-CA" sz="7200" b="1" dirty="0"/>
                  <a:t> AT NIGHT</a:t>
                </a:r>
                <a:r>
                  <a:rPr lang="en-US" altLang="en-CA" sz="7200" b="1" dirty="0"/>
                  <a:t> </a:t>
                </a:r>
                <a:r>
                  <a:rPr lang="en-US" altLang="en-CA" sz="7200" b="1" dirty="0">
                    <a:sym typeface="+mn-ea"/>
                  </a:rPr>
                  <a:t>[</a:t>
                </a:r>
                <a14:m>
                  <m:oMath xmlns:m="http://schemas.openxmlformats.org/officeDocument/2006/math">
                    <m:r>
                      <a:rPr lang="en-US" sz="7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r>
                  <a:rPr lang="en-US" altLang="en-CA" sz="7200" b="1" dirty="0">
                    <a:sym typeface="+mn-ea"/>
                  </a:rPr>
                  <a:t>]</a:t>
                </a:r>
                <a:endParaRPr lang="en-US" altLang="en-CA" sz="7200" b="1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8140" y="1314755"/>
                <a:ext cx="6789959" cy="2306955"/>
              </a:xfrm>
              <a:prstGeom prst="rect">
                <a:avLst/>
              </a:prstGeom>
              <a:blipFill rotWithShape="1">
                <a:blip r:embed="rId2"/>
                <a:stretch>
                  <a:fillRect l="-5" t="-13" r="3" b="13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oogle Shape;101;p1"/>
          <p:cNvGrpSpPr/>
          <p:nvPr/>
        </p:nvGrpSpPr>
        <p:grpSpPr>
          <a:xfrm>
            <a:off x="6297769" y="49088"/>
            <a:ext cx="5875344" cy="1032737"/>
            <a:chOff x="6378670" y="-117744"/>
            <a:chExt cx="5776155" cy="1053862"/>
          </a:xfrm>
        </p:grpSpPr>
        <p:sp>
          <p:nvSpPr>
            <p:cNvPr id="31" name="Google Shape;102;p1"/>
            <p:cNvSpPr/>
            <p:nvPr/>
          </p:nvSpPr>
          <p:spPr>
            <a:xfrm>
              <a:off x="6416425" y="-117744"/>
              <a:ext cx="5738400" cy="869270"/>
            </a:xfrm>
            <a:prstGeom prst="roundRect">
              <a:avLst>
                <a:gd name="adj" fmla="val 16667"/>
              </a:avLst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;p1"/>
            <p:cNvSpPr txBox="1"/>
            <p:nvPr/>
          </p:nvSpPr>
          <p:spPr>
            <a:xfrm>
              <a:off x="7033644" y="228118"/>
              <a:ext cx="51171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24</a:t>
              </a:r>
              <a:r>
                <a:rPr lang="en-GB" sz="3200" b="1" dirty="0">
                  <a:solidFill>
                    <a:srgbClr val="274E13"/>
                  </a:solidFill>
                </a:rPr>
                <a:t>-HOUR</a:t>
              </a:r>
              <a:r>
                <a:rPr lang="en-GB" sz="3200" b="1" i="0" u="none" strike="noStrike" cap="none" dirty="0">
                  <a:solidFill>
                    <a:srgbClr val="274E13"/>
                  </a:solidFill>
                </a:rPr>
                <a:t>  F</a:t>
              </a:r>
              <a:r>
                <a:rPr lang="en-GB" sz="3200" b="1" dirty="0">
                  <a:solidFill>
                    <a:srgbClr val="274E13"/>
                  </a:solidFill>
                </a:rPr>
                <a:t>ORECAST</a:t>
              </a:r>
              <a:endParaRPr lang="en-GB" sz="2400" b="1" dirty="0">
                <a:solidFill>
                  <a:srgbClr val="274E13"/>
                </a:solidFill>
              </a:endParaRPr>
            </a:p>
            <a:p>
              <a:pPr algn="ctr"/>
              <a:r>
                <a:rPr lang="en-US" alt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28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-1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-202</a:t>
              </a:r>
              <a:r>
                <a:rPr lang="en-US" alt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 @ 1</a:t>
              </a:r>
              <a:r>
                <a:rPr lang="en-GB" sz="2900" b="1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r>
                <a:rPr lang="en-GB" sz="2900" b="1" i="0" u="none" strike="noStrike" cap="none" dirty="0">
                  <a:solidFill>
                    <a:schemeClr val="tx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00 UTC</a:t>
              </a:r>
              <a:endParaRPr lang="en-GB" sz="2900" b="0" i="0" u="none" strike="noStrike" cap="none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200" b="1" dirty="0">
                  <a:solidFill>
                    <a:srgbClr val="274E13"/>
                  </a:solidFill>
                </a:rPr>
                <a:t> </a:t>
              </a:r>
              <a:endParaRPr lang="en-GB" sz="1600" b="1" i="0" u="none" strike="noStrike" cap="none" dirty="0">
                <a:solidFill>
                  <a:srgbClr val="274E13"/>
                </a:solidFill>
              </a:endParaRPr>
            </a:p>
          </p:txBody>
        </p:sp>
        <p:pic>
          <p:nvPicPr>
            <p:cNvPr id="33" name="Google Shape;105;p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6378670" y="-82784"/>
              <a:ext cx="851536" cy="7656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Rectangle: Rounded Corners 10"/>
          <p:cNvSpPr/>
          <p:nvPr/>
        </p:nvSpPr>
        <p:spPr>
          <a:xfrm>
            <a:off x="1826299" y="4558877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/>
          <p:cNvSpPr/>
          <p:nvPr/>
        </p:nvSpPr>
        <p:spPr>
          <a:xfrm>
            <a:off x="3148546" y="123303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/>
          <p:cNvSpPr/>
          <p:nvPr/>
        </p:nvSpPr>
        <p:spPr>
          <a:xfrm>
            <a:off x="3657331" y="5314465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/>
          <p:cNvSpPr/>
          <p:nvPr/>
        </p:nvSpPr>
        <p:spPr>
          <a:xfrm>
            <a:off x="1055762" y="59404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/>
          <p:cNvSpPr/>
          <p:nvPr/>
        </p:nvSpPr>
        <p:spPr>
          <a:xfrm>
            <a:off x="3987399" y="3045443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  <a:ln w="19050">
            <a:solidFill>
              <a:srgbClr val="2663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/>
          <p:cNvSpPr/>
          <p:nvPr/>
        </p:nvSpPr>
        <p:spPr>
          <a:xfrm>
            <a:off x="725942" y="3576709"/>
            <a:ext cx="833774" cy="802969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/>
          <p:cNvSpPr/>
          <p:nvPr/>
        </p:nvSpPr>
        <p:spPr>
          <a:xfrm>
            <a:off x="4586129" y="4327739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/>
          <p:cNvSpPr/>
          <p:nvPr/>
        </p:nvSpPr>
        <p:spPr>
          <a:xfrm>
            <a:off x="762126" y="602190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/>
              <p:cNvSpPr txBox="1"/>
              <p:nvPr/>
            </p:nvSpPr>
            <p:spPr>
              <a:xfrm>
                <a:off x="824567" y="799360"/>
                <a:ext cx="1014645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𝟐𝟑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567" y="799360"/>
                <a:ext cx="1014645" cy="521970"/>
              </a:xfrm>
              <a:prstGeom prst="rect">
                <a:avLst/>
              </a:prstGeom>
              <a:blipFill rotWithShape="1">
                <a:blip r:embed="rId4"/>
                <a:stretch>
                  <a:fillRect l="-33" t="-102" r="25" b="102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/>
              <p:cNvSpPr txBox="1"/>
              <p:nvPr/>
            </p:nvSpPr>
            <p:spPr>
              <a:xfrm>
                <a:off x="3208063" y="1515427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𝟐𝟓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063" y="1515427"/>
                <a:ext cx="928032" cy="521970"/>
              </a:xfrm>
              <a:prstGeom prst="rect">
                <a:avLst/>
              </a:prstGeom>
              <a:blipFill rotWithShape="1">
                <a:blip r:embed="rId5"/>
                <a:stretch>
                  <a:fillRect l="-5" t="-61" r="37" b="61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/>
          <p:cNvSpPr txBox="1"/>
          <p:nvPr/>
        </p:nvSpPr>
        <p:spPr>
          <a:xfrm>
            <a:off x="700507" y="3701394"/>
            <a:ext cx="92803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a typeface="Cambria Math" panose="02040503050406030204" pitchFamily="18" charset="0"/>
              </a:rPr>
              <a:t>23</a:t>
            </a:r>
            <a:endParaRPr lang="en-US" sz="28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Box 23"/>
              <p:cNvSpPr txBox="1"/>
              <p:nvPr/>
            </p:nvSpPr>
            <p:spPr>
              <a:xfrm>
                <a:off x="4076937" y="3229401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𝟐𝟕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6937" y="3229401"/>
                <a:ext cx="928032" cy="521970"/>
              </a:xfrm>
              <a:prstGeom prst="rect">
                <a:avLst/>
              </a:prstGeom>
              <a:blipFill rotWithShape="1">
                <a:blip r:embed="rId6"/>
                <a:stretch>
                  <a:fillRect l="-26" t="-82" r="58" b="82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/>
              <p:cNvSpPr txBox="1"/>
              <p:nvPr/>
            </p:nvSpPr>
            <p:spPr>
              <a:xfrm>
                <a:off x="1937300" y="4923609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𝟐𝟒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300" y="4923609"/>
                <a:ext cx="928032" cy="521970"/>
              </a:xfrm>
              <a:prstGeom prst="rect">
                <a:avLst/>
              </a:prstGeom>
              <a:blipFill rotWithShape="1">
                <a:blip r:embed="rId7"/>
                <a:stretch>
                  <a:fillRect l="-59" t="-87" r="23" b="87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/>
              <p:cNvSpPr txBox="1"/>
              <p:nvPr/>
            </p:nvSpPr>
            <p:spPr>
              <a:xfrm>
                <a:off x="3746869" y="5526097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𝟐𝟓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6869" y="5526097"/>
                <a:ext cx="928032" cy="521970"/>
              </a:xfrm>
              <a:prstGeom prst="rect">
                <a:avLst/>
              </a:prstGeom>
              <a:blipFill rotWithShape="1">
                <a:blip r:embed="rId5"/>
                <a:stretch>
                  <a:fillRect l="-40" t="-63" r="3" b="63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/>
              <p:cNvSpPr txBox="1"/>
              <p:nvPr/>
            </p:nvSpPr>
            <p:spPr>
              <a:xfrm>
                <a:off x="1164523" y="6175026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𝟐𝟔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4523" y="6175026"/>
                <a:ext cx="928032" cy="521970"/>
              </a:xfrm>
              <a:prstGeom prst="rect">
                <a:avLst/>
              </a:prstGeom>
              <a:blipFill rotWithShape="1">
                <a:blip r:embed="rId8"/>
                <a:stretch>
                  <a:fillRect l="-61" t="-55" r="25" b="55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/>
              <p:cNvSpPr txBox="1"/>
              <p:nvPr/>
            </p:nvSpPr>
            <p:spPr>
              <a:xfrm>
                <a:off x="4676046" y="4541932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𝟐𝟒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6046" y="4541932"/>
                <a:ext cx="928032" cy="521970"/>
              </a:xfrm>
              <a:prstGeom prst="rect">
                <a:avLst/>
              </a:prstGeom>
              <a:blipFill rotWithShape="1">
                <a:blip r:embed="rId7"/>
                <a:stretch>
                  <a:fillRect l="-58" t="-79" r="22" b="79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Rectangle: Rounded Corners 36"/>
          <p:cNvSpPr/>
          <p:nvPr/>
        </p:nvSpPr>
        <p:spPr>
          <a:xfrm>
            <a:off x="1270911" y="2037972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Box 37"/>
              <p:cNvSpPr txBox="1"/>
              <p:nvPr/>
            </p:nvSpPr>
            <p:spPr>
              <a:xfrm>
                <a:off x="1360449" y="2298620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𝟐𝟒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0449" y="2298620"/>
                <a:ext cx="928032" cy="521970"/>
              </a:xfrm>
              <a:prstGeom prst="rect">
                <a:avLst/>
              </a:prstGeom>
              <a:blipFill rotWithShape="1">
                <a:blip r:embed="rId7"/>
                <a:stretch>
                  <a:fillRect l="-30" t="-106" r="62" b="10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Rectangle: Rounded Corners 27"/>
          <p:cNvSpPr/>
          <p:nvPr/>
        </p:nvSpPr>
        <p:spPr>
          <a:xfrm>
            <a:off x="2620560" y="285866"/>
            <a:ext cx="1017570" cy="917561"/>
          </a:xfrm>
          <a:prstGeom prst="roundRect">
            <a:avLst/>
          </a:prstGeom>
          <a:solidFill>
            <a:srgbClr val="00B0F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Box 26"/>
              <p:cNvSpPr txBox="1"/>
              <p:nvPr/>
            </p:nvSpPr>
            <p:spPr>
              <a:xfrm>
                <a:off x="2604131" y="433402"/>
                <a:ext cx="92803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𝟐𝟒</m:t>
                      </m:r>
                    </m:oMath>
                  </m:oMathPara>
                </a14:m>
                <a:endParaRPr lang="en-US" sz="2800" b="1" dirty="0"/>
              </a:p>
            </p:txBody>
          </p:sp>
        </mc:Choice>
        <mc:Fallback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4131" y="433402"/>
                <a:ext cx="928032" cy="521970"/>
              </a:xfrm>
              <a:prstGeom prst="rect">
                <a:avLst/>
              </a:prstGeom>
              <a:blipFill rotWithShape="1">
                <a:blip r:embed="rId7"/>
                <a:stretch>
                  <a:fillRect l="-68" t="-64" r="32" b="64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Google Shape;97;p1"/>
          <p:cNvPicPr preferRelativeResize="0"/>
          <p:nvPr/>
        </p:nvPicPr>
        <p:blipFill>
          <a:blip r:embed="rId9"/>
          <a:stretch>
            <a:fillRect/>
          </a:stretch>
        </p:blipFill>
        <p:spPr>
          <a:xfrm rot="1500004">
            <a:off x="7397598" y="3950611"/>
            <a:ext cx="3235141" cy="2469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1422</Words>
  <Application>WPS Presentation</Application>
  <PresentationFormat>Widescreen</PresentationFormat>
  <Paragraphs>313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Arial</vt:lpstr>
      <vt:lpstr>SimSun</vt:lpstr>
      <vt:lpstr>Wingdings</vt:lpstr>
      <vt:lpstr>Arial</vt:lpstr>
      <vt:lpstr>Calibri</vt:lpstr>
      <vt:lpstr>Impact</vt:lpstr>
      <vt:lpstr>Impact</vt:lpstr>
      <vt:lpstr>Times New Roman</vt:lpstr>
      <vt:lpstr>Cambria Math</vt:lpstr>
      <vt:lpstr>EB Garamond ExtraBold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Frimpong Opoku-Nkansah;Agyei Kwaku Daniel</dc:creator>
  <cp:lastModifiedBy>Theophilus Bassaw</cp:lastModifiedBy>
  <cp:revision>297</cp:revision>
  <dcterms:created xsi:type="dcterms:W3CDTF">2022-10-21T10:47:00Z</dcterms:created>
  <dcterms:modified xsi:type="dcterms:W3CDTF">2022-10-28T05:44:17Z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1033-11.2.0.11380</vt:lpwstr>
  </property>
  <property fmtid="{D5CDD505-2E9C-101B-9397-08002B2CF9AE}" pid="3" name="ICV">
    <vt:lpwstr>61DE50ADE3004ADEAB62938A8390131B</vt:lpwstr>
  </property>
</Properties>
</file>